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19989-181C-448A-B19E-5C64F1DB3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7664B-6C59-497E-93F1-BCD487C1E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A2FD8-0E55-410B-BA23-CCC482DBD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7E099-1E36-4C19-BB84-709E1A360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80E6F7-2BDD-4D33-9C3E-48DA4F2E8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DCB4FD-EFAC-45F1-B151-15BE00D05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3EACBB-23D2-4E0F-9CFB-9FFF7A9E8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489C1-D34C-4774-9522-BD6A11CD6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997AF-33F5-4C8F-AC06-457C55A61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364A9-F690-4D4E-83DB-4895936D6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D7F1E-B4CE-4002-BE1C-2065B3E1B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44012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心衰中医护理查房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心衰中医护理概述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心衰中医护理的方法与技术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心衰中医护理的实践与应用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心衰中医护理的案例分析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心衰中医护理的未来展望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心衰中医护理概述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中医对心衰的认识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中医强调整体观念，认为心衰是全身机能衰退的表现，需综合调理机体各脏腑功能。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中医认为心衰主要由心气不足、心阳虚衰、水湿内停等因素引起，与肺、脾、肾等脏腑功能失调有关。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调畅情志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心衰中医护理的原则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保持心情舒畅，避免情绪波动，以利于气血运行。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遵循低盐、低脂、易消化原则，避免过饱或饥饿，适量增加营养。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定期监测心功能指标，及时调整治疗方案。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根据个体情况选择合适的运动方式，如太极拳、散步等，以增强体质。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心衰中医护理的历史与发展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中医对心衰的认识与实践已有悠久历史，古代医籍中已有相关记载。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随着中医学与现代医学的结合，心衰中医护理在理论和实践方面均取得长足进步。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进一步挖掘中医护理在心衰防治中的潜力，提高临床疗效，为患者提供更优质的护理服务。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心衰中医护理的方法与技术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调整饮食习惯，促进心衰恢复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心衰患者的病情和体质状况，制定个性化的饮食方案。推荐低盐、低脂、低热量、易消化的食物，多摄入新鲜蔬菜、水果、粗粮等富含膳食纤维的食物。控制饮食中的水分摄入，避免暴饮暴食，遵循少量多餐的原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规范药物治疗，确保疗效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协助医生制定药物治疗计划，向患者及家属说明药物的作用、用法、用量及注意事项。监督患者按时服药，观察药物不良反应，及时向医生反馈并采取相应措施。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疏通经络，调和气血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根据心衰患者的具体病情和体质状况，选取合适的穴位进行针灸治疗。针灸治疗可以调和气血、舒经通络，有助于改善心衰症状。护理人员需掌握基本的针灸知识和操作技能，确保安全有效。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舒缓身心，缓解症状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通过推拿手法作用于患者的特定部位，以舒缓肌肉紧张、促进血液循环。推拿护理可以缓解心衰患者胸闷、气短等症状，提高生活质量。护理人员需经过专业培训，掌握正确的推拿技巧和注意事项。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情志护理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关注心衰患者的心理状态，通过沟通、安慰、疏导等方式帮助他们调节情绪。情志护理有助于减轻患者的焦虑、抑郁等不良情绪，增强治疗信心，促进康复。护理人员需具备一定的心理学知识和沟通技巧。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调节情绪，促进康复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心衰中医护理的实践与应用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https://d.book118.com/647144012024006033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2024-09-06T08:45:33.680</cp:lastPrinted>
  <dcterms:created xsi:type="dcterms:W3CDTF">2024-09-06T00:45:33Z</dcterms:created>
  <dcterms:modified xsi:type="dcterms:W3CDTF">2024-09-06T00:45:35Z</dcterms:modified>
</cp:coreProperties>
</file>