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23DB2-7061-4D22-89F2-C45AA380F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9E445-99F8-4F14-8FD4-2F997092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71233-F7B7-43AB-964E-086880C49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78BBE-7A1F-44DA-A56C-9EC89EF18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B15605-0E7A-4687-8E0B-042D38251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47DA8E-3DD7-4247-A4A8-9FBA9BC80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971F2-5F34-4BFB-A161-BDE4C7F4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C80AB-D0FE-4334-8E7C-FF0EBB6E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5B286-CAAF-4D9E-BD58-CB30DD252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99190-359B-47AA-89CA-07A42B13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7FDD4-43FF-4CD6-8766-2F24EA1F9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46031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小学生成长规划书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小学生个人情况分析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成长目标设定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成长计划实施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成长监测与评估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通过规划，帮助小学生全面发掘自身潜能，培养各方面能力，提高综合素质。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合理的规划有助于小学生更好地安排学习时间，提高学习效率，减轻学业压力。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规划有助于小学生养成良好的学习习惯、时间管理习惯和自律习惯，受益终身。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促进小学生全面发展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规划的目的和意义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小学阶段是孩子身心发展的关键时期，也是学习习惯、思维方式、价值观形成的重要阶段。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当前小学生面临课业负担过重、学习动力不足、发展不均衡等问题，需要引起关注和改进。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家庭教育对小学生的成长具有重要影响，家长应当积极参与孩子的成长规划，与学校形成教育合力。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477" r="2847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小学阶段的重要性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现存问题与挑战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家庭教育的影响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规划的背景和现状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小学生个人情况分析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总结词：开朗活泼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详细描述：小学生性格开朗活泼，善于表达自己的想法，乐于与同学交往，积极参与集体活动。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总结词：内向害羞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详细描述：小学生性格内向害羞，不善于表达自己的想法，对陌生环境或人容易产生紧张情绪，需要逐渐引导和鼓励。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总结词：独立自主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详细描述：小学生表现出独立自主的性格特点，能够独立完成任务，有一定的自我管理能力，但也需要适当引导和监督。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总结词：音乐舞蹈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详细描述：小学生喜欢音乐和舞蹈，对音乐节奏和舞蹈动作有较好的感知能力，可以参加相关的兴趣班或活动。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总结词：绘画手工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详细描述：小学生对手工制作和绘画有浓厚兴趣，可以参加绘画或手工兴趣班，培养其创造力和动手能力。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总结词：运动健身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详细描述：小学生热爱运动和健身，对各种运动项目有较好的身体素质和协调性，可以参加相关的运动俱乐部或训练班。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小学生的学习态度认真，学习方法得当，学习成绩优秀，可以给予适当的奖励和鼓励。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小学生的学习成绩一般，需要加强学习方法和策略的指导，培养其学习兴趣和动力。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小学生的学习成绩落后，需要深入了解其学习困难的原因，制定个性化的学习计划和方案，帮助其提高学习成绩。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学习成绩优秀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学习成绩一般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学习成绩落后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成长目标设定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设定具体、可衡量的学习目标，如提高数学、语文、英语等科目的成绩，掌握基本的学习方法和技巧。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发现和培养对某些学科的兴趣，如科学、艺术、音乐等，以促进个性化发展。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学科兴趣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养成良好的学习习惯，如定时复习、独立完成作业、合理安排时间等，以提高学习效率。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学习习惯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发掘和培养个人兴趣爱好，如绘画、舞蹈、乐器等，丰富生活体验。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针对兴趣爱好进行深入学习和实践，提高才艺水平，增强自信心。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通过参与各种活动和体验，了解不同文化和艺术形式，拓展视野和思维方式。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才艺发展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拓展视野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兴趣发展目标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培养良好的团队合作意识和能力，学会与他人协作完成任务。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提高人际交往能力，学会与人沟通、交流和建立良好关系。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学习基本的社交礼仪和技能，如待人接物、表达感谢等，提升个人修养。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https://d.book118.com/647146031026006041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2024-09-13T20:47:10.316</cp:lastPrinted>
  <dcterms:created xsi:type="dcterms:W3CDTF">2024-09-13T12:47:10Z</dcterms:created>
  <dcterms:modified xsi:type="dcterms:W3CDTF">2024-09-13T12:47:12Z</dcterms:modified>
</cp:coreProperties>
</file>