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475D0C-0F41-4509-AAB7-34F8CAA6E8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A45C58-406E-4823-BD12-24B58BD5BF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11F073-2742-4C5F-AAA9-4CF240967C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DE385C3-8966-489F-BE93-C93A186BD2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A88536-0C1C-4985-AAF6-146BF74A1C0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73B29A-288B-4E35-B98B-7A1A9E204F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26D73A-1650-46B5-885D-99EAF51896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3A0311-D606-45CC-A954-1558C4ABCA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646636-94D0-4379-A422-3DFA79AE19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D5B347-AA2D-4B9C-919B-6861E24C25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6E6FE3-0D56-425D-9197-F908CC5A06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714611511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a:effectLst/>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常见职业病知识</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2024-01-31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常见职业病概述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骨骼肌肉类职业病</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呼吸系统类职业病</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神经系统类职业病</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听力视力类职业病</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其他类型职业病简介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a:effectLst/>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常见职业病概述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指企业、事业单位和个体经济组织等用人单位的劳动者在职业活动中，因接触粉尘、放射性物质和其他有毒、有害因素而引起的疾病。</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职业病定义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发病原因和临床表现，职业病可分为尘肺、职业性放射性疾病、职业中毒、物理因素所致职业病、生物因素所致职业病、职业性皮肤病、职业性眼病、职业性耳鼻喉口腔疾病、职业性肿瘤和其他职业病等10大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职业病分类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职业病定义与分类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职业病的发病原因通常与工作环境中的有害因素密切相关，如长期接触化学物质、粉尘、噪声、振动、高温、辐射等。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职业病的危险因素包括工作场所中的有害物质浓度超标、防护措施不到位、个人防护用品缺失或不符合要求、作业方式不合理等。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发病原因及危险因素</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危险因素</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发病原因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167" r="161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预防职业病需要采取综合性措施，包括改善工作环境、加强有害物质监测、提高个人防护用品配备和使用率、合理安排工作时间和休息、加强健康教育和健康检查等。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预防措施</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预防职业病对于保护劳动者健康、提高生产效率和促进社会经济发展具有重要意义。同时，职业病防治也是企业社会责任的重要体现，有利于提升企业形象和竞争力。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预防措施与重要性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a:effectLst/>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骨骼肌肉类职业病</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4667" r="14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3625" r="362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a:endParaRPr/>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a:endParaRPr/>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a:endParaRPr/>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a:endParaRPr/>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病因</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症状</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诊断</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治疗</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颈椎病</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长时间保持同一姿势，如长时间低头工作或使用电脑，导致颈椎间盘退行性变和颈椎骨质增生。</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通过X线、CT或MRI等影像学检查，结合临床症状进行诊断。</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颈部疼痛、僵硬，可能伴随头痛、眩晕、上肢麻木等症状。</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采取药物治疗、物理治疗、颈椎牵引等综合治疗措施。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a:effectLst/>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病因</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症状</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诊断</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治疗</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腰椎间盘突</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3720" b="372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55" r="12455"/>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7341" r="17341"/>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长期坐姿不正、弯腰劳动或外伤等因素导致腰椎间盘纤维环破裂，髓核突出压迫神经根。</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腰部疼痛，可能放射至下肢，伴随麻木、无力等症状。</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通过CT或MRI等影像学检查，结合临床症状进行诊断。</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采取药物治疗、物理治疗、腰椎牵引或手术治疗等措施。</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8786" r="1878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6299" b="1629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1723" r="1172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手腕管综合征</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长时间使用键盘、鼠标等导致手腕部正中神经受压。</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手腕部疼痛、麻木，可能伴随手指感觉异常和肌肉萎缩。</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通过电生理检查和临床症状进行诊断。</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采取药物治疗、物理治疗、局部封闭或手术治疗等措施。</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病因</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症状</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诊断</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治疗</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预防措施</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保持正确的工作姿势，避免长时间保持同一姿势，定期进行伸展运动，加强颈部、腰部和手腕部肌肉锻炼。</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康复方法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颈椎病、腰椎间盘突出和手腕管综合征等职业病，可以采取物理治疗、按摩、针灸等非手术治疗方法进行康复。同时，根据医生建议进行适当的功能锻炼，以加速康复进程。在康复期间，应避免过度劳累和剧烈运动，以免加重病情。</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预防措施与康复方法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a:effectLst/>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呼吸系统类职业病</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尘肺病是由于长期吸入生产性粉尘并在肺内潴留而引起的以肺组织弥漫性纤维化为主的全身性疾病。</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定义与成因</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尘肺病患者通常会出现咳嗽、咳痰、胸痛、呼吸困难等症状，严重者可能导致肺功能衰竭。</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症状与表现</a:t>
            </a:r>
          </a:p>
        </p:txBody>
      </p:sp>
      <p:pic>
        <p:nvPicPr>
          <p:cNvPr id="10" name="Picture 10"/>
          <p:cNvPicPr>
            <a:picLocks noChangeAspect="1"/>
          </p:cNvPicPr>
          <p:nvPr/>
        </p:nvPicPr>
        <p:blipFill>
          <a:blip r:embed="rId3"/>
          <a:srcRect l="18000" r="18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5500" r="5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尘肺病的诊断需要结合职业史、临床表现和影像学检查等，可分为无机肺尘埃沉着病和有机肺尘埃沉着病。</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诊断与分类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尘肺病</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rcRect t="16170" b="1617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5135" b="25135"/>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哮喘与慢性阻塞性肺病</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哮喘</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哮喘是一种慢性气道炎症性疾病，表现为反复发作的喘息、气急、胸闷或咳嗽等症状。</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慢性阻塞性肺病</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慢性阻塞性肺病是一种具有气流阻塞特征的慢性支气管炎和（或）肺气肿，可进一步发展为肺心病和呼吸衰竭。</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关联因素</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哮喘和慢性阻塞性肺病都与长期吸入有害粉尘、化学物质等职业因素有关。</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过敏性鼻炎</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过敏性鼻炎是特应性个体接触变应原后，主要由IgE介导的介质释放，并有多种免疫活性细胞和细胞因子等参与的鼻黏膜非感染性炎性疾病。</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职业因素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过敏性鼻炎和鼻窦炎的发病与工作环境中的粉尘、化学物质等刺激因素有关。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过敏性鼻炎与鼻窦炎</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https://d.book118.com/647146115114006036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2024-09-11T14:30:12.359</cp:lastPrinted>
  <dcterms:created xsi:type="dcterms:W3CDTF">2024-09-11T06:30:12Z</dcterms:created>
  <dcterms:modified xsi:type="dcterms:W3CDTF">2024-09-11T06:30:14Z</dcterms:modified>
</cp:coreProperties>
</file>