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AB95A9-AFCC-4D43-8306-81E2935C9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674F9-9E98-48C4-BA3E-B57831F31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E8796F-C7DE-4FA7-852A-A3F8DF6D8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B208C3-9B51-4FF7-9FC1-1063A3D3D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A310E-1273-43F9-9BE0-CC34987D0D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B36054-8CCF-4F86-9C7D-6B163FB795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261911-EE18-4233-A028-D702EE42F0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4849B3-F3FA-4C43-AE57-B3AF046CB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11F8C-43C5-4CB1-ACF4-98ADB2E91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1CB96-C23A-4D20-9314-86DF4DB4A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7129C-7E88-4071-AF8F-E4CBBEE0F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4616314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放松疗法课件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放松疗法的应用范围</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放松疗法的实施方法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放松疗法的注意事项与建议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放松疗法的效果与评估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放松疗法的研究与发展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放松疗法简介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放松疗法是一种通过各种放松技巧来缓解压力和焦虑的心理治疗方法。</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2503" r="12503"/>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3386" r="13386"/>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它旨在帮助个体学会控制身体和心理紧张，从而改善心理健康状况。</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放松疗法通常包括渐进性肌肉放松、深呼吸、冥想和想象放松等技巧。</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3901" r="23901"/>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放松疗法起源于20世纪初，最初是为了帮助士兵应对战争压力而开发的。</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随着时间的推移，放松疗法不断发展，并被广泛应用于各种心理健康领域，如焦虑症、抑郁症和失眠等。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现代的放松疗法结合了认知行为疗法和正念疗法等理论，以提供更全面的心理支持。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放松疗法的理论基础主要基于紧张和放松的生理机制，以及心理暗示和自我调节的作用。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它认为通过控制呼吸、肌肉紧张和想象等过程，个体可以学会调节心理紧张状态，从而改善心理健康状况。</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此外，放松疗法还强调自我意识和自我调节在心理健康中的作用，帮助个体更好地应对压力和焦虑。</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放松疗法的理论基础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放松疗法的应用范围</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焦虑症</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放松疗法可以帮助患者缓解焦虑情绪，通过渐进性肌肉放松和深呼吸练习，减轻焦虑症状。</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失眠</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放松疗法可以帮助失眠患者放松身心，减少焦虑和压力，改善睡眠质量。</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抑郁</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放松疗法可以作为抑郁症的辅助治疗手段，帮助患者缓解抑郁情绪，提高情绪稳定性。</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放松疗法在心理治疗中的应用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放松疗法可以帮助人们有效应对日常生活中的压力，通过放松技巧来缓解紧张和焦虑。</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压力管理</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放松疗法可以帮助人们更好地调节情绪，保持情绪稳定，提高心理健康水平。</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情绪调节</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放松疗法可以帮助人们自我调节身心状态，提高自我控制力和调节能力。</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自我调节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放松疗法在日常生活中的应用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放松疗法可以帮助慢性疼痛患者缓解疼痛，通过放松身体和心理状态来减轻疼痛感。</a:t>
            </a:r>
          </a:p>
        </p:txBody>
      </p:sp>
      <p:pic>
        <p:nvPicPr>
          <p:cNvPr id="6" name="Picture 6"/>
          <p:cNvPicPr>
            <a:picLocks noChangeAspect="1"/>
          </p:cNvPicPr>
          <p:nvPr/>
        </p:nvPicPr>
        <p:blipFill>
          <a:blip r:embed="rId2"/>
          <a:srcRect l="13375" r="13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慢性疼痛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放松疗法可以作为心血管疾病的辅助治疗手段，帮助患者降低血压和心率，缓解紧张情绪。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心血管疾病</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7333" r="17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放松疗法可以应用于神经性疾病的治疗中，如帕金森病、癫痫等，帮助患者缓解神经紧张和焦虑情绪。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神经性疾病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放松疗法在特定疾病中的应用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放松疗法的实施方法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通过逐步放松全身肌肉，缓解紧张和焦虑情绪的方法。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渐进性肌肉松弛法是一种常用的放松疗法，通过有意识地控制身体的紧张和松弛，使身体和心理得到放松。具体步骤包括紧张肌肉、保持紧张、松弛肌肉和体会松弛感觉，通过反复练习，达到全身放松的状态。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渐进性肌肉松弛法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https://d.book118.com/647146163142006033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2024-09-07T08:30:11.896</cp:lastPrinted>
  <dcterms:created xsi:type="dcterms:W3CDTF">2024-09-07T00:30:11Z</dcterms:created>
  <dcterms:modified xsi:type="dcterms:W3CDTF">2024-09-07T00:30:13Z</dcterms:modified>
</cp:coreProperties>
</file>