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DBDEC-31B2-4B3C-8E62-6DF30CBC9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F060F-BCF0-4C7A-98AA-D1733DDDE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C7B88-E2AB-4A5C-AD89-1D89E7CA2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FD80C-F3B3-4376-B364-962CE7085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EE86E5-E78B-44FA-A7EC-26295C782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7F5096-8A31-457D-B4D5-105668EE7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7A6920-EC11-4063-B48E-F4016A34E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ED0F1-EEF3-47C7-8841-3DB2B6A8B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171D9-6DD1-48C4-B6AF-6FF3A4FC9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3B94B-8DFD-4C39-A81E-BC1FBAC26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CF59D-3DDA-469A-ADA2-8315496B1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501241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志愿者助残服务工作总结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志愿者助残服务工作内容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志愿者助残服务工作成果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志愿者助残服务工作中存在的问题与不足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志愿者助残服务工作经验与教训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未来志愿者助残服务工作展望与计划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志愿者助残服务是一项充满爱心和奉献精神的工作，通过为残疾人提供帮助和支持，弘扬人道主义精神，传递社会正能量。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39" b="43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弘扬人道主义精神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志愿者助残服务有助于消除社会对残疾人的歧视和偏见，增进相互理解和尊重，推动社会和谐进步。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51" r="1455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参与志愿者助残服务可以让个人在奉献中收获成长和进步，提升自我价值感和成就感。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汇报志愿者招募渠道、选拔标准、培训内容和方式等方面的工作。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志愿者招募和培训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介绍所开展的各类助残服务项目和活动，包括日常照料、康复训练、心理支持、就业帮扶等方面的内容。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助残服务项目和活动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分析志愿者助残服务的效果和社会影响，包括受益人数、服务质量、社会反响等方面的内容。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服务效果和社会影响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总结在志愿者助残服务工作中存在的问题和不足，提出改进措施和建议，以推动工作不断完善和发展。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存在的问题和改进措施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志愿者助残服务工作内容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81" r="336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通过社交媒体、校园宣讲、社区活动等多种渠道招募热心公益、具备服务意愿和能力的志愿者。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志愿者招募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组织专业的助残服务培训，包括残疾人心理、沟通技巧、服务技能等方面的内容，提高志愿者的服务能力和素质。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志愿者培训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志愿者招募与培训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通过问卷调查、访谈、社区活动等方式，收集残疾人的服务需求和意见，了解他们的实际困难和需求。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对收集到的需求进行整理和分析，识别出残疾人的主要需求和问题，为制定服务计划提供依据。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残疾人需求调研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需求收集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根据残疾人的需求和问题，制定具体的服务计划，包括服务目标、服务内容、服务时间、服务方式等。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组织志愿者按照服务计划开展助残服务，包括生活照料、心理支持、康复训练、社会融入等方面的内容。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服务计划制定与实施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通过定期评估、满意度调查等方式，对助残服务的效果进行评估，了解服务的实际效果和残疾人的满意度。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根据评估结果和残疾人的反馈，及时调整服务计划和方式，提高服务质量和效果。同时，鼓励志愿者分享经验和心得，促进团队成长和进步。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服务效果评估与反馈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志愿者助残服务工作成果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本年度共有200名志愿者参与到助残服务工作中，其中包括50名专业医护人员和150名社会爱心人士。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志愿者人数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累计服务时长达到5000小时，平均每名志愿者服务时长为25小时。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服务时长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服务人数及时长统计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服务项目完成情况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共为100名残疾人士提供了个性化的康复训练计划，并协助他们完成了训练，有效提高了他们的生活质量。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心理辅导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为50名残疾人士提供了心理咨询服务，帮助他们缓解心理压力，增强自信心。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家政服务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组织志愿者为30户残疾人家庭提供了家政服务，包括清洁、烹饪、照料等，改善了他们的居住环境。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受助者满意度调查结果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满意度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通过问卷调查，受助者对志愿者助残服务工作的满意度达到了95%，其中非常满意占比为60%。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反馈意见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受助者普遍认为志愿者们服务态度热情、专业，为他们提供了实质性的帮助和支持。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媒体报道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本年度志愿者助残服务工作受到了多家主流媒体的关注和报道，包括电视、广播、报纸和网络等。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通过志愿者们的努力，社会对助残服务工作的认可度不断提高，越来越多的人加入到助残服务的行列中。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社会影响力提升情况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https://d.book118.com/647150124101006046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2024-09-21T15:22:30.817</cp:lastPrinted>
  <dcterms:created xsi:type="dcterms:W3CDTF">2024-09-21T07:22:30Z</dcterms:created>
  <dcterms:modified xsi:type="dcterms:W3CDTF">2024-09-21T07:22:32Z</dcterms:modified>
</cp:coreProperties>
</file>