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E1089-7CA7-4357-BD13-6E37CDC38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2C279-137A-4304-A849-ECE4DFC59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92FEA-1C06-4ECB-8F16-E462F5A35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07E0F-D082-4975-AE8D-564EC815D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01F429-44CB-4635-B631-D0B6CCD55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79FB09-A7B4-454C-B46C-625B13D6B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576D15-55E9-45AF-8215-06CE57EE3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F8924-6EB4-4F7D-96AC-77C67E1EC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69C15-0205-430A-84F6-74889977E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06ABE-32DB-403E-BDA7-2D3187968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CB6B6-AF70-4F34-B314-46CE310E2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5210512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情绪与行为障碍儿童 特殊教育概论 教学通用课件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情绪与行为障碍儿童概述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情绪与行为障碍儿童评估与诊断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情绪与行为障碍儿童治疗方法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情绪与行为障碍儿童教育干预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情绪与行为障碍儿童教育资源与展望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情绪与行为障碍儿童概述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92" r="14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情绪与行为障碍儿童是指在智力、感知、神经或身体上没有明显缺陷，但在情绪、行为和社交方面存在持续的、明显的适应不良，影响日常生活、学习和社交能力的儿童。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情绪障碍和行为障碍是两个主要的类别，其中情绪障碍包括抑郁症、焦虑症、强迫症等，行为障碍包括多动症、抽动症、自闭症等。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45" r="260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包括情绪低落、失去兴趣、愉悦感缺失、自我价值感降低、注意力不集中、缺乏自信等。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情绪障碍的症状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包括冲动、攻击性行为、破坏性行为、自伤行为等。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行为障碍的症状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情绪与行为障碍的原因复杂，包括遗传因素、环境因素、家庭因素和社会因素等。其中，遗传因素被认为是主要原因之一，但环境因素和家庭因素也起着重要作用。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病理生理机制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目前尚不完全清楚，但研究认为与神经递质的不平衡有关，如5-羟色胺、多巴胺等神经递质的异常。此外，还可能与脑结构异常、神经通路异常等有关。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原因与病理生理机制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情绪与行为障碍儿童评估与诊断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使用针对情绪与行为障碍儿童的专用量表，如儿童焦虑性障碍筛查表、儿童抑郁量表等，对儿童的情绪与行为状况进行评估。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量表评估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通过观察儿童的日常行为、情绪反应、社交技能等方面，了解儿童的行为特点与情绪状态。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000" b="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与儿童及其家长进行深入的交流与访谈，了解儿童的情绪与行为问题的起病时间、症状表现、对生活的影响等。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根据DSM-5等权威诊断标准，结合量表评估、观察评估、访谈评估等结果，对儿童的情绪与行为障碍进行诊断。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先进行初步评估，确定是否存在情绪与行为障碍，然后进行详细评估，了解障碍的具体类型和程度，最后进行诊断。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对评估结果进行详细分析，识别儿童的情绪与行为障碍类型及其程度。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解读建议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根据评估结果，为家长和教育者提供针对儿童情绪与行为障碍的解读和建议，包括如何应对、如何寻求专业帮助等。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评估结果分析与解读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https://d.book118.com/647152105124006025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2024-08-30T08:15:07.995</cp:lastPrinted>
  <dcterms:created xsi:type="dcterms:W3CDTF">2024-08-30T00:15:08Z</dcterms:created>
  <dcterms:modified xsi:type="dcterms:W3CDTF">2024-08-30T00:15:09Z</dcterms:modified>
</cp:coreProperties>
</file>