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20A38-85F4-4340-A59A-EACE8397C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FE7A9-CC90-4C26-AE82-44B5629B8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732B9-F6BB-4D06-B096-6BBC9B471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33E0D-FD35-49E9-9CAF-FC6567BFF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6C45FC-5A54-4E61-A11A-EE4813B9E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A500ED-E37B-440D-819D-5B96DAD98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0B0E28-AEBD-4391-A82E-9D72A7B4F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C148F-6287-4DF3-AAF0-98F939614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6AF06-DD6E-4553-BFB7-8951FB5CE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6F178-0F05-4DD3-9C75-D232DE15A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23F64-E5AE-4089-9260-9746264C4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52156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医院感染科护士业务学习的课程开发与创新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课程开发背景与意义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课程内容设计与创新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课程评价体系构建与实践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课程资源开发与共享平台建设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课程开发背景与意义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随着医疗技术的发展和人口老龄化加剧，医院感染问题日益突出，已成为全球性的难题。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医院感染防控涉及多个环节和部门，需要医护人员、感控人员、后勤人员等多方协作，护士作为一线工作人员，在感染防控中发挥着重要作用。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医院感染现状及挑战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护士是患者的主要照顾者，能够及时发现患者的感染症状和体征，为医生提供准确的诊断和治疗依据。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护士负责执行各项感染防控措施，如手卫生、无菌技术操作、环境清洁消毒等，是医院感染防控的重要力量。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感染防控措施执行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护士通过与患者及其家属的沟通交流，提供感染防控知识教育，增强患者的自我防护意识，同时给予心理支持，缓解患者的焦虑和恐惧情绪。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护士在感染防控中角色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推动医院感染防控工作发展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通过课程开发与创新，不断完善医院感染防控教育体系，推动医院感染防控工作的科学化、规范化和标准化发展。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通过提高护士的感染防控能力，减少医院感染的发生率，保障患者的医疗安全和生命健康。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提高护士感染防控能力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通过系统的课程学习，使护士掌握医院感染防控的基本理论和技能，提高其在临床工作中的感染防控能力。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课程开发目标与意义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课程内容设计与创新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包括感染的病原学、流行病学、病理生理学等，为护士提供全面的感染病知识背景。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感染病学基础知识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感染防控技能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抗菌药物合理使用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教授护士正确的洗手、穿脱防护用品、消毒等操作，确保在医疗过程中有效预防交叉感染。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培训护士掌握抗菌药物的种类、作用机制及合理使用方法，提高抗感染治疗的效果。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基础知识与技能培训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安排护士在感染科病房实习，亲身参与患者的护理工作，加深对感染病护理的理解和掌握。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选取典型的感染病例，组织护士进行讨论和分析，培养其临床思维和解决问题的能力。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通过模拟操作或实地操作演示，教授护士正确的护理操作技巧，提高其操作技能水平。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护理操作演示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新技术、新方法应用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信息化技术应用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引入电子病历、移动护理等信息化技术，提高护士工作效率和护理质量。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人工智能辅助诊断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利用人工智能技术辅助感染病的诊断和治疗，提高诊疗的准确性和时效性。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远程医疗服务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开展远程会诊、远程培训等医疗服务，为护士提供更广泛的学习和交流平台。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教学方法与手段改革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传统教学手段的局限性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缺乏互动性、个性化教学不足，难以满足不同层次学生的需求。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讲授式教学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以教师为中心，通过讲解、演示等方式传授知识，但学生参与度低，缺乏实践机会。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通过分析真实案例，引导学生思考和讨论，但案例选择和质量对教学效果影响较大。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传统教学方法回顾与反思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利用PPT、视频、音频等多媒体资源，使教学内容更加生动、形象。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借助在线课程、教学资源库等网络平台，打破时空限制，方便学生自主学习。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通过模拟真实场景和操作过程，提供实践操作机会，提高学生技能水平。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虚拟仿真技术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现代教学手段引入与应用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通过在线课程、教学资源库等途径，引导学生自主学习理论知识。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线上理论学习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组织学生进行实验操作、临床实习等实践活动，培养实际操作能力。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线下实践操作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鼓励学生之间、师生之间互动交流，分享学习心得和经验，促进共同进步。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采用多元化的考核评价方式，包括理论考试、实践操作考核、平时成绩等，全面评价学生的学习成果。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线上线下混合式教学模式探索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课程评价体系构建与实践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https://d.book118.com/647152156056006032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2024-09-05T05:28:24.638</cp:lastPrinted>
  <dcterms:created xsi:type="dcterms:W3CDTF">2024-09-04T21:28:24Z</dcterms:created>
  <dcterms:modified xsi:type="dcterms:W3CDTF">2024-09-04T21:28:26Z</dcterms:modified>
</cp:coreProperties>
</file>