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84BB1-4988-437A-9CC7-CC56ECFD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DA4F5-CF2D-4C2B-89DB-C1910814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3D52F-07D1-44B5-977E-373FC0AF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7659C-E51F-4AE6-96AF-35C7EABD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D580F-64F9-40BA-9E2C-1A16AB40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CDA85-C1D9-45E7-ACFE-0EA792FE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4D492-4262-4819-ABD4-BCD46072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2E54E-81D4-4B2C-A275-B79A56451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8B1FF-2EC1-4DF5-9DCF-88D96B6C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47B26-6E55-4597-AC04-D342D6CD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2A853-E37E-4918-9121-6593C73A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3155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项目运营管理中的竞争分析和市场调研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竞争分析与市场调研关系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竞争分析与市场调研方法论述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实例讲解：某项目运营管理中应用竞争分析和市场调研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竞争分析的目的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识别和理解竞争对手的战略、优势和劣势，以制定有效的市场策略。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了解目标市场的需求、趋势和竞争状况，为产品开发和营销策略提供依据。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随着市场竞争的加剧，竞争分析和市场调研在项目运营管理中越来越重要。通过对竞争对手和市场的深入了解，企业可以制定更加精准的市场策略，提高市场份额和盈利能力。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包括识别竞争对手、分析竞争对手的战略、产品、市场份额等。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包括目标市场的需求、消费者行为、市场趋势、政策法规等。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本次汇报将详细介绍竞争分析和市场调研的方法、结果和建议，以帮助项目团队更好地了解市场和竞争对手，制定有效的市场策略。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竞争分析的范围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确定竞争对手范围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通过市场调研和专家访谈等方式，明确与项目直接相关或间接相关的竞争对手，包括行业内主要企业、潜在进入者等。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收集竞争对手信息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通过公开信息、专业数据库、行业协会等渠道，收集竞争对手的基本信息，如企业规模、产品特点、市场份额等。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根据竞争对手的特点和实力，将其分为主要竞争对手、次要竞争对手和潜在竞争对手，为后续分析提供基础。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研究竞争对手的产品线、产品特点、产品定位等，了解其产品策略的优势和劣势。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分析竞争对手的定价策略、价格变动趋势等，揭示其价格策略的合理性和市场竞争力。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研究竞争对手的营销策略、销售渠道、市场推广等，评估其营销效果和市场反应。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竞争对手策略分析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结合行业发展趋势、技术进步、政策法规等因素，预测未来市场竞争格局的可能变化，为项目运营提供决策支持。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通过市场调查和数据分析，了解各竞争对手的市场份额、增长趋势等，判断市场结构的类型和竞争程度。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运用SWOT分析、五力模型等工具，综合分析市场中的竞争态势，包括市场领导者、挑战者、追随者和补缺者的竞争地位及策略。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关注市场动态，及时捕捉需求变化的信息，以便调整项目策略。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总量需求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通过市场调研了解整个市场的总体需求，包括需求的规模、增长趋势等。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分析市场中不同领域、不同层次的需求分布，以及需求之间的关联性和影响。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地域细分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根据不同地域的经济发展、文化背景和消费习惯等因素，将市场划分为不同的区域。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人群细分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根据消费者的年龄、性别、职业、收入等特征，将市场划分为不同的人群。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需求细分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根据消费者不同的需求和购买行为，将市场划分为不同的需求领域。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了解消费者在购买商品或服务时的决策过程，包括信息搜集、评估选择、购买决策和购后评价等阶段。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研究消费者的心理特征和心理活动过程，如感知、记忆、思维、情感等，以揭示消费者购买行为的内在动因。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分析影响消费者行为的各种因素，如文化、社会、个人和心理等，以便更好地预测和引导消费者行为。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消费者行为影响因素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竞争分析与市场调研关系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通过竞争分析，企业可以了解自身在市场中的位置，明确与竞争对手的差距和优势，为市场定位提供决策依据。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竞争分析有助于企业发现未被满足的市场需求，进而确定目标市场，制定针对性的市场策略。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识别目标市场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根据竞争分析结果，企业可以调整市场策略，包括产品定价、促销手段、渠道选择等，以更好地适应市场需求和竞争态势。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调整市场策略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竞争分析对市场定位影响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https://d.book118.com/647153155161006050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2024-09-23T16:30:51.046</cp:lastPrinted>
  <dcterms:created xsi:type="dcterms:W3CDTF">2024-09-23T08:30:51Z</dcterms:created>
  <dcterms:modified xsi:type="dcterms:W3CDTF">2024-09-23T08:30:53Z</dcterms:modified>
</cp:coreProperties>
</file>