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654AB-D90D-4AD0-A707-A898D1AC6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87D93-2DD8-4352-A0C5-6A35B10E2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73766E-111E-4998-B605-87D13F42A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B83331-912B-41CD-900E-6FD832AD0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6EC069-30A2-4384-84B4-EE12E6EC7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E2EDDF-AE3B-4291-A0E7-7539CA587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F628EF-C6A2-4698-9102-C81442AD7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688DC7-762E-4530-9D3B-8F6736C67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35F336-D498-4B89-9AFF-685A320C3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F00DCB-2AEB-482E-9432-CB506BD64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3C59E-4DB7-4642-A4BB-332ABEFBA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15411003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动力电池回收项目计划书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项目实施时间表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898" r="1789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动力电池需求持续增长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动力电池种类繁多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动力电池使用寿命有限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随着电动汽车市场的不断扩大，动力电池需求量呈爆发式增长。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目前市场上的动力电池种类繁多，包括锂离子电池、铅酸电池、镍镉电池等。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动力电池的使用寿命通常在5-8年左右，到期后需要更换。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动力电池市场现状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动力电池回收的必要性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动力电池中含有大量有价值的金属元素，如锂、钴、镍等，回收利用有助于资源的循环利用，降低对自然资源的依赖。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废旧动力电池若处理不当，会对环境造成严重污染，回收利用可以减少环境污染。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通过回收旧动力电池，可以促进相关技术的进步和创新，提高动力电池的回收利用率和环保性。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资源循环利用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环保要求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环保法规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国际环保组织关注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政策法规与环保要求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环保法规对废旧动力电池的处理和处置提出了明确要求，为项目提供了法律支持。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国际环保组织对动力电池回收项目的关注和支持，为项目提供了国际影响力和资金支持。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政府出台了一系列政策法规，鼓励动力电池回收行业的发展，为项目提供了政策保障。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5344" r="35344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建立完善的动力电池回收网络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在项目实施的第一阶段，我们将致力于在全国范围内建立一套完善的动力电池回收网络，确保各类动力电池能够得到及时、有效的回收。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提高回收率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在短期内，我们的目标是提高动力电池的回收率，争取达到90%以上，以减少资源浪费和环境污染。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优化回收流程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我们将不断优化动力电池的回收流程，提高回收效率和降低成本，为后续处理环节打下坚实基础。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687" b="296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实现规模化处理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在项目实施的中期阶段，我们将逐步实现动力电池规模化处理，提高处理效率和资源利用率，降低生产成本。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推动技术研发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我们将加大投入，推动动力电池回收技术的研发和创新，提升我国在该领域的核心竞争力。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拓展市场份额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在中期阶段，我们的目标是进一步拓展动力电池回收市场的份额，扩大品牌影响力，成为行业内的领军企业。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我们的长期目标是实现动力电池回收项目的可持续发展，确保资源得到充分利用，减少对环境的负面影响，为建设美丽中国贡献力量。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引领行业发展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通过不断创新和努力，我们期望成为动力电池回收行业的引领者，推动整个行业的技术进步和健康发展。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创造社会价值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我们期望通过动力电池回收项目，创造更多的就业机会和经济效益，同时提高民众的环保意识，促进社会和谐发展。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回收方案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  <a:headEnd type="none"/>
            <a:tailEnd type="none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516854" y="1722297"/>
            <a:ext cx="2286044" cy="1214837"/>
            <a:chOff x="3516854" y="1722297"/>
            <a:chExt cx="2286044" cy="1214837"/>
          </a:xfrm>
        </p:grpSpPr>
        <p:cxnSp>
          <p:nvCxnSpPr>
            <p:cNvPr id="13" name="Connector 13"/>
            <p:cNvCxnSpPr/>
            <p:nvPr/>
          </p:nvCxnSpPr>
          <p:spPr>
            <a:xfrm>
              <a:off x="3516854" y="293600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  <a:headEnd type="none"/>
              <a:tailEnd type="none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516854" y="2609027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  <a:headEnd type="none"/>
              <a:tailEnd type="none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516854" y="2292273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516854" y="204229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516854" y="1722297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7397997" y="1117118"/>
            <a:ext cx="4231005" cy="1001597"/>
            <a:chOff x="7397997" y="1117118"/>
            <a:chExt cx="4231005" cy="1001597"/>
          </a:xfrm>
        </p:grpSpPr>
        <p:sp>
          <p:nvSpPr>
            <p:cNvPr id="24" name="TextBox 24"/>
            <p:cNvSpPr txBox="1"/>
            <p:nvPr/>
          </p:nvSpPr>
          <p:spPr>
            <a:xfrm>
              <a:off x="7397997" y="1117118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电池收集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97997" y="1455775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建立电池回收网络，通过合作单位、零售商和回收公司等渠道收集废旧动力电池。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97997" y="2152730"/>
            <a:ext cx="4231005" cy="1004807"/>
            <a:chOff x="7397997" y="2152730"/>
            <a:chExt cx="4231005" cy="1004807"/>
          </a:xfrm>
        </p:grpSpPr>
        <p:sp>
          <p:nvSpPr>
            <p:cNvPr id="27" name="TextBox 27"/>
            <p:cNvSpPr txBox="1"/>
            <p:nvPr/>
          </p:nvSpPr>
          <p:spPr>
            <a:xfrm>
              <a:off x="7397997" y="215273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预处理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97997" y="2494597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对收集到的电池进行分类、检测和去包，确保电池的安全性和可回收性。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97997" y="3191552"/>
            <a:ext cx="4231005" cy="1001597"/>
            <a:chOff x="7397997" y="3191552"/>
            <a:chExt cx="4231005" cy="1001597"/>
          </a:xfrm>
        </p:grpSpPr>
        <p:sp>
          <p:nvSpPr>
            <p:cNvPr id="30" name="TextBox 30"/>
            <p:cNvSpPr txBox="1"/>
            <p:nvPr/>
          </p:nvSpPr>
          <p:spPr>
            <a:xfrm>
              <a:off x="7397997" y="3191552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拆解分离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97997" y="3530209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对预处理后的电池进行拆解，分离出正极、负极、电解液和隔膜等材料。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97997" y="4227164"/>
            <a:ext cx="4231005" cy="1001598"/>
            <a:chOff x="7397997" y="4227164"/>
            <a:chExt cx="4231005" cy="1001598"/>
          </a:xfrm>
        </p:grpSpPr>
        <p:sp>
          <p:nvSpPr>
            <p:cNvPr id="33" name="TextBox 33"/>
            <p:cNvSpPr txBox="1"/>
            <p:nvPr/>
          </p:nvSpPr>
          <p:spPr>
            <a:xfrm>
              <a:off x="7397997" y="4227164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4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再生利用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397997" y="4565822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对拆解后的材料进行再生利用，如提取金属元素、制备再生电解质等。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97997" y="5262777"/>
            <a:ext cx="4231005" cy="1004806"/>
            <a:chOff x="7397997" y="5262777"/>
            <a:chExt cx="4231005" cy="1004806"/>
          </a:xfrm>
        </p:grpSpPr>
        <p:sp>
          <p:nvSpPr>
            <p:cNvPr id="36" name="TextBox 36"/>
            <p:cNvSpPr txBox="1"/>
            <p:nvPr/>
          </p:nvSpPr>
          <p:spPr>
            <a:xfrm>
              <a:off x="7397997" y="5262777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5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最终处置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97997" y="5604643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对无法再生利用的废料进行安全处置，确保环境无害。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回收流程设计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机械拆解技术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化学溶解技术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生物技术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高温处理技术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回收技术选择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利用微生物或酶分解电池中的有机物，具有环保和可持续性优点。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通过化学溶解方法提取金属元素，适用于处理大量废旧电池。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利用机械方式对电池进行拆解，具有高效、环保的优点。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通过高温熔炼方式提取金属元素，适用于处理混合废料。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回收成本分析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包括设备购置、厂房建设、人员培训等方面的费用。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包括原材料、能源、人工、维护等方面的费用。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对无法再生利用的废料进行安全处置的费用。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通过回收利用废旧动力电池，实现资源节约和降低生产成本。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初始投资成本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运营成本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处置成本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经济效益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动力电池需求量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环保意识增强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市场需求预测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随着电动汽车市场的不断扩大，动力电池的需求量将持续增长，为动力电池回收提供更多潜在资源。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随着社会对环保问题的关注度提高，越来越多的消费者和企业将更加重视动力电池的回收再利用，市场需求将进一步扩大。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了解行业内主要竞争对手的规模、技术水平、市场份额等信息，评估自身在市场中的竞争地位。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竞争优势构建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通过技术创新、服务升级等方式，提升自身在动力电池回收领域的竞争力，形成差异化竞争优势。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动力电池回收技术不断更新迭代，需要保持技术研发的持续投入，以应对技术风险。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价格波动风险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动力电池原材料价格波动可能对项目成本产生影响，需关注市场动态，合理控制成本。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关注政府对动力电池回收行业的政策变化，及时调整经营策略以应对可能的政策风险。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市场风险评估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运营计划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https://d.book118.com/647154110031006041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2024-09-13T21:25:52.572</cp:lastPrinted>
  <dcterms:created xsi:type="dcterms:W3CDTF">2024-09-13T13:25:52Z</dcterms:created>
  <dcterms:modified xsi:type="dcterms:W3CDTF">2024-09-13T13:25:54Z</dcterms:modified>
</cp:coreProperties>
</file>