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08BAD-7A0E-4D80-9587-EB54BFD92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5B755-6074-41AA-A14C-99D0D9985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8A0D5-F74B-4E21-BD7A-E82E3F8F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8E257-E225-4B6D-B63A-91FACCF74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11D7FC-D054-48A1-8898-67F71D970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861981-0703-4BDD-90D2-625C03B9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81FF6D-81D5-4449-8904-7AFEB7A5D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301086-EA89-4499-B314-DC3D27086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1E7B9-351C-4208-A769-E6AF95AE1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B23C6-E378-4397-9CA1-3C73511D3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758B4-B34A-45B0-BB6B-C4B45E09E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550261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设备保养计划的优化与调整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设备保养计划调整方案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设备保养计划优化与调整效果评估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设备保养计划持续改进方案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延长设备使用寿命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合理的保养计划可以有效延长设备的使用寿命，减少设备更换和维修成本。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设备保养计划的优化有助于减少设备停机时间，提高生产效率，降低生产成本。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提高设备可靠性和稳定性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通过优化和调整设备保养计划，可以降低设备故障率，提高设备运行稳定性和可靠性。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500" r="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07" r="1740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预防性保养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设备保养计划的重要性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通过定期检查和保养，可以及时发现并处理设备潜在问题，避免故障发生。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通过合理的保养计划，可以减少设备维修次数和维修成本，提高经济效益。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优化后的保养计划可以确保设备处于良好状态，提高设备运行效率。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设备保养计划的执行有助于确保设备安全运行，减少生产事故发生的可能性。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055" b="605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确保设备正常运行，减少故障率，提高生产效率。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设备保养计划的目的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包括日常检查、定期维护、预防性维修等。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保养计划的内容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按照计划表进行定期维护和检查，记录维护情况。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保养计划的执行方式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现有设备保养计划概述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计划执行不严格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存在未按计划进行设备保养的情况，导致设备故障率增加。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保养效果不佳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部分设备在保养后仍然出现故障，影响生产。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计划更新不及时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随着设备老化和技术进步，原有保养计划已不适应实际需求。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保养人员技能水平不足，对设备了解不够深入，导致保养效果不佳。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缺乏有效的监督和管理机制，导致计划执行不严格。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随着设备技术的不断更新，原有保养技术已不适应新设备的需求。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设备保养计划优化方案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提高设备可靠性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通过优化保养计划，降低设备故障率，提高设备运行稳定性。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通过合理的保养措施，减缓设备磨损，延长设备使用寿命。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通过预防性保养，减少设备突发故障，降低维修成本。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优化保养周期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根据设备运行情况和保养需求，调整保养周期，避免过度保养或保养不足。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42" r="2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收集设备运行数据，分析设备故障模式，找出故障原因和规律，为优化保养计划提供依据。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完善保养流程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培训与人员技能提升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采用先进的故障诊断和预测技术，提前发现设备潜在问题，制定针对性保养措施。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优化设备保养流程，明确保养步骤和标准，提高保养效率和质量。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加强设备保养人员的培训和技能提升，提高保养操作水平和故障处理能力。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优化方法与措施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数据收集与分析（1-2…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收集设备运行数据，进行故障模式分析，找出故障原因和规律。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制定优化方案（1个月）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根据数据分析结果，制定设备保养计划优化方案。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方案评审与批准（1个月）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组织专家对优化方案进行评审，确保方案的科学性和可行性。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实施优化方案（3-6个…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按照优化方案，逐步调整设备保养计划，落实各项优化措施。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效果评估与持续改进（持…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对实施效果进行评估，针对存在的问题进行持续改进，不断完善设备保养计划。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设备保养计划调整方案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https://d.book118.com/647155026126006042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2024-09-16T02:19:01.609</cp:lastPrinted>
  <dcterms:created xsi:type="dcterms:W3CDTF">2024-09-15T18:19:01Z</dcterms:created>
  <dcterms:modified xsi:type="dcterms:W3CDTF">2024-09-15T18:19:03Z</dcterms:modified>
</cp:coreProperties>
</file>