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A087A-C858-4641-9F98-233376BD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5A903-8389-4F75-B7FA-71B1D146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826BA-E295-4D00-B0D5-FD016287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5F843-A3E8-43C2-AE8F-5DEBF119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485AD-DB4A-4E70-BE40-D211FC7A4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A9F9B-9A63-41B5-9BC6-E1058E27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ED73C-6AC3-47F9-8D7C-4BD06C33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30379-D941-49EB-B938-9B9D1F05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62414-4C21-4FCD-BDEF-4DB7BB09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ADBEA-670A-4178-9F61-4F6FE370A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4B56F-1B26-4048-8F8B-E131CA3A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5066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国际信贷项目融资案例分析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国际信贷市场分析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项目融资方案设计与实施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项目融资效益评价与总结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全球经济一体化趋势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随着全球经济一体化的加深，跨国投资和融资活动日益频繁，国际信贷项目融资成为推动经济发展的重要手段。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政策支持与鼓励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各国政府为了促进本国企业参与国际竞争和合作，纷纷出台政策支持和鼓励企业利用国际信贷进行项目融资。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国际信贷项目融资市场需求不断增长，为企业提供了广阔的融资空间和丰富的资源。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国际信贷项目融资有助于推动全球经济的可持续发展，促进贸易和投资自由化便利化。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国际信贷项目融资促进了不同国家之间的经济交流与合作，增进了各国之间的了解和友谊。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实现企业国际化战略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通过国际信贷项目融资，企业可以拓展海外市场，提升品牌知名度，实现企业国际化战略目标。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根据项目规模、建设周期、投资回报率等因素，确定项目所需资金总额及分期投入计划。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信贷项目融资的资金来源主要包括商业银行贷款、政府贷款、国际金融机构贷款以及资本市场融资等。其中，商业银行贷款是最常见的融资方式，政府贷款和国际金融机构贷款通常具有优惠性质，而资本市场融资则适用于大型项目和长期投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融资需求及来源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国际信贷市场分析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国际信贷市场已经成为全球最大的金融市场之一，涉及各种货币和信贷产品，市场规模巨大。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国际信贷市场的参与者包括商业银行、投资银行、保险公司、养老基金、对冲基金等机构投资者，以及各国政府和中央银行。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信贷条件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国际信贷市场的信贷条件因借款人的信用等级、借款用途和借款期限等因素而异，一般来说，信用等级较高的借款人和借款用途较为稳健的项目更容易获得贷款。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国际信贷市场现状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商业贷款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商业贷款是国际信贷市场中最常见的信贷产品之一，主要用于满足企业的短期或中期资金需求。商业贷款通常采取浮动利率，期限灵活，可根据借款人的需求进行调整。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银团贷款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银团贷款是由多家银行组成的银团向借款人提供的大额贷款。银团贷款通常用于支持大型基础设施项目、并购交易等。银团贷款的利率和期限等条件由银团和借款人协商确定。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项目融资是一种以项目未来收益作为还款来源的融资方式。项目融资通常用于支持能源、交通、电信等基础设施建设项目。项目融资的期限较长，利率较高，但还款来源相对稳定。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信贷产品种类与特点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随着科技的不断进步，国际信贷市场正朝着数字化和智能化的方向发展。区块链、人工智能等新技术正在被广泛应用于信贷业务的各个环节，提高市场效率和风险管理水平。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绿色金融是指以环保和可持续发展为导向的金融活动。未来，国际信贷市场将更加注重绿色金融的发展，加大对清洁能源、环保产业等领域的支持力度。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随着全球化的深入发展，国际信贷市场的参与者将更加多元化，市场规模将继续扩大。同时，国际信贷市场的监管和合作也将更加紧密，以降低跨境信贷业务的风险。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项目融资方案设计与实施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融资方案应追求成本效益最优，通过比较不同融资方式的成本、收益等因素，选择最具经济性的方案。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融资方案应基于项目实际情况设计，确保资金规模、期限、利率等关键要素与项目需求相匹配。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融资方案应充分考虑风险因素，采取必要的风险防控措施，保障资金安全。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融资方案设计原则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根据项目需求和融资方案设计原则，搭建合理的融资结构，包括资金来源、资金运用、担保措施等方面。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融资结构搭建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在搭建融资结构的基础上，通过调整资金来源比例、优化资金运用方式、完善担保措施等手段，实现融资结构的优化。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在融资结构搭建与优化过程中，应充分识别、评估和管理各类风险，确保融资方案的顺利实施。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融资结构搭建与优化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https://d.book118.com/647155066164006042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2024-09-16T11:44:59.366</cp:lastPrinted>
  <dcterms:created xsi:type="dcterms:W3CDTF">2024-09-16T03:44:59Z</dcterms:created>
  <dcterms:modified xsi:type="dcterms:W3CDTF">2024-09-16T03:45:01Z</dcterms:modified>
</cp:coreProperties>
</file>