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980FB-553A-4D35-BB0B-A6A36422E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954D1-5F0C-4582-81B9-24784C68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634E0-6128-4115-880A-77F28C51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B31E7-21D0-4B09-86F1-45E945BF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B7215-FA03-4272-9EA9-C1FBFC83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9CE3F-1EDE-484E-A7F7-DFDC9544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3280A-8B3F-4708-8EF8-EB606ECA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A624D-6F19-4E57-B51D-96587DEC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97648-DFC6-4183-92E3-091956AE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49921-9DDF-4DA7-B2C5-AE28BE28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62F65-D67B-4448-BB77-A4859885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6050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心理健康观影活动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心理健康对个人成长和幸福的影响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心理健康不仅影响个人的情绪和行为，还与个人的成长、潜能发挥和幸福感密切相关。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心理健康是个人幸福和社会和谐的基础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心理健康与个人的情感体验、生活质量和人际关系密切相关，同时也能影响社会的发展和稳定。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心理健康问题日益普遍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随着社会压力的增加和生活节奏的加快，心理健康问题越来越普遍，如焦虑、抑郁等。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通过观影活动，让更多的人了解心理健康问题，提高公众对心理健康的关注度。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提高公众对心理健康的关注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观影活动可以结合专家讲解、观众互动等形式，让观众了解心理健康知识，促进知识的普及。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促进心理健康知识的普及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通过观影活动，让观众意识到心理健康的重要性，增强心理健康意识，提高自我调节能力。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增强心理健康意识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提高公众对心理健康的关注和意识，有助于减少因心理健康问题引发的社会矛盾和冲突，构建和谐社会。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构建和谐社会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观影活动的目的和意义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影片介绍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19" r="34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01" r="356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探讨心理健康问题，关注人类内心世界。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影片通过讲述一个心理医生与患者之间的故事，展现了心理健康的重要性，以及面对心理问题的勇气和力量。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影片的主题和内容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心理健康是每个人都应该关注的问题，我们应该正视自己的内心世界，勇敢面对心理问题。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影片让观众认识到心理健康对个人和社会的重要性，鼓励观众关注自己和他人的心理健康，积极寻求帮助和支持。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影片对心理健康的启示和影响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观影活动安排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晚上7点至9点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https://d.book118.com/647156050002006051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2024-09-23T18:20:43.423</cp:lastPrinted>
  <dcterms:created xsi:type="dcterms:W3CDTF">2024-09-23T10:20:43Z</dcterms:created>
  <dcterms:modified xsi:type="dcterms:W3CDTF">2024-09-23T10:20:45Z</dcterms:modified>
</cp:coreProperties>
</file>