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05C5A9-1A4D-4068-87D7-30296C703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6281B1-51E9-4FE6-9D62-E1E0498DA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A550CA-425F-4BCF-B0C5-4EFA7C16F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673282-75DE-4753-AC09-E19795B33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35FDBB-ABA3-43E6-90C5-E9F260AC50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FF1085-03F5-4D15-8A40-695F8F9316D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AD8785-18C5-4D31-BACC-63E83B309B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16AC6E-1723-442E-92D6-0EB3C9A9EF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4F8868-F121-491C-853D-0C9244B120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F252E-F6D6-4889-B76F-31603B7DE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C345BD-9BD2-45C0-9625-F88FA4BCCB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715613611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新能源在文化与创意产业中的应用</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新能源技术及其在文化创意产业中应用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文化创意产业中新能源应用案例分析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新能源在文化创意产业中优势与挑战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未来发展趋势与前景展望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新能源技术如太阳能、风能等的开发利用，为文化创意产业提供了全新的创作主题和表现形式。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新能源技术为文化创意产业提供了创新动力</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文化创意产业通过设计、艺术等手段，将新能源技术以更直观、生动的形式呈现给公众，推动新能源技术的普及和应用。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文化创意产业推动新能源技术的普及和应用</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新能源与文化创意产业关系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促进文化创意产业可持续发展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新能源的清洁、可再生特性有助于文化创意产业实现可持续发展，减少对环境的负面影响。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丰富文化创意产业内涵和外延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新能源技术的引入为文化创意产业带来了更多的创作灵感和表现手段，丰富了产业的内涵和外延。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313" r="203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新能源在文化创意产业中重要性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本报告旨在探讨新能源在文化创意产业中的应用现状、挑战及前景，为相关企业和政策制定者提供参考。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本报告将涵盖新能源在文化创意产业中的多个应用领域，包括建筑设计、影视制作、艺术创作等，并分析其市场潜力、技术瓶颈和政策环境等方面的问题。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新能源技术及其在文化创意产业中应用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通过太阳能光伏板将光能转化为电能，为文化创意产业提供清洁、可再生的能源。</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太阳能光伏发电</a:t>
            </a:r>
          </a:p>
        </p:txBody>
      </p:sp>
      <p:pic>
        <p:nvPicPr>
          <p:cNvPr id="5" name="Picture 5"/>
          <p:cNvPicPr>
            <a:picLocks noChangeAspect="1"/>
          </p:cNvPicPr>
          <p:nvPr/>
        </p:nvPicPr>
        <p:blipFill>
          <a:blip r:embed="rId2"/>
          <a:srcRect l="16992" r="169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利用太阳能热量加热水，为文化产业场所如博物馆、剧院等提供热水。</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太阳能热水器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运用太阳能光伏技术，为户外文化活动、景观照明等提供电力。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太阳能照明</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太阳能技术及应用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通过风力发电机将风能转化为电能，为文化创意产业提供动力。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风力发电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458" r="1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风能供暖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159" r="1315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风能景观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利用风力发电产生的余热，为文化产业场所提供供暖服务。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在文化创意产业园区或公共场所设置风力发电装置，形成独特的景观效果。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风能技术及应用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生物质燃料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将生物质废弃物转化为燃料，为文化产业提供热能或动力。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生物质发电</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通过生物质燃烧或气化产生电能，为文化创意产业供电。</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生物质材料</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利用生物质原料制造环保材料，如纸张、塑料等，用于文化创意产品的制作。</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生物质能技术及应用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500" r="2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利用地球内部的热能，为文化产业场所提供供暖或制冷服务。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地热能技术</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运用海洋潮汐、波浪等能源，为沿海地区的文化创意产业提供电力。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海洋能技术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通过水电解或天然气重整等方式制取氢气，为文化产业提供清洁的能源。同时，氢气还可用于燃料电池车的动力源，推动文化产业交通工具的绿色化。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氢能技术</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其他新能源技术及应用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文化创意产业中新能源应用案例分析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绿色影视制作</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利用太阳能、风能等可再生能源为影视制作提供电力，减少对传统能源的依赖，降低碳排放。</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低碳拍摄技术</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采用高效节能的拍摄设备和照明系统，以及低碳化的后期制作流程，降低影视制作过程中的能源消耗和碳排放。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环保场景搭建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使用可回收材料搭建拍摄场景，减少对环境的破坏和污染，同时降低搭建成本。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影视制作中新能源应用案例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https://d.book118.com/647156136112006034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2024-09-08T12:42:16.035</cp:lastPrinted>
  <dcterms:created xsi:type="dcterms:W3CDTF">2024-09-08T04:42:16Z</dcterms:created>
  <dcterms:modified xsi:type="dcterms:W3CDTF">2024-09-08T04:42:18Z</dcterms:modified>
</cp:coreProperties>
</file>