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34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32B1D-A948-4A46-9131-4B3A6EFB5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BEB7A-024C-406A-8AEA-4ADDB4412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9D93B-B9EA-4605-97A5-FED7DEACB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50FED-8F0A-456C-A55B-B05ED8B7B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BB6366-4B3E-4194-BBE6-A5860787F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77EDCF-CBF6-4ACA-BF30-F68E551D9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928B25-83B1-4A67-8C7B-9B218082C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C495C-98BD-45CA-A0C6-AEC89EE44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F62F3-35FB-4454-B311-D0FBAC759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8C442-0EC4-469D-93BE-A0A9702C0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4AD24-3633-40CF-AD6B-599F16049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14" Type="http://schemas.openxmlformats.org/officeDocument/2006/relationships/tags" Target="../tags/tag281.xml" /><Relationship Id="rId15" Type="http://schemas.openxmlformats.org/officeDocument/2006/relationships/tags" Target="../tags/tag282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12" Type="http://schemas.openxmlformats.org/officeDocument/2006/relationships/tags" Target="../tags/tag320.xml" /><Relationship Id="rId13" Type="http://schemas.openxmlformats.org/officeDocument/2006/relationships/tags" Target="../tags/tag321.xml" /><Relationship Id="rId14" Type="http://schemas.openxmlformats.org/officeDocument/2006/relationships/tags" Target="../tags/tag322.xml" /><Relationship Id="rId15" Type="http://schemas.openxmlformats.org/officeDocument/2006/relationships/tags" Target="../tags/tag323.xml" /><Relationship Id="rId16" Type="http://schemas.openxmlformats.org/officeDocument/2006/relationships/tags" Target="../tags/tag324.xml" /><Relationship Id="rId17" Type="http://schemas.openxmlformats.org/officeDocument/2006/relationships/tags" Target="../tags/tag325.xml" /><Relationship Id="rId18" Type="http://schemas.openxmlformats.org/officeDocument/2006/relationships/tags" Target="../tags/tag326.xml" /><Relationship Id="rId19" Type="http://schemas.openxmlformats.org/officeDocument/2006/relationships/tags" Target="../tags/tag327.xml" /><Relationship Id="rId2" Type="http://schemas.openxmlformats.org/officeDocument/2006/relationships/tags" Target="../tags/tag310.xml" /><Relationship Id="rId20" Type="http://schemas.openxmlformats.org/officeDocument/2006/relationships/tags" Target="../tags/tag328.xml" /><Relationship Id="rId21" Type="http://schemas.openxmlformats.org/officeDocument/2006/relationships/tags" Target="../tags/tag329.xml" /><Relationship Id="rId22" Type="http://schemas.openxmlformats.org/officeDocument/2006/relationships/tags" Target="../tags/tag330.xml" /><Relationship Id="rId23" Type="http://schemas.openxmlformats.org/officeDocument/2006/relationships/tags" Target="../tags/tag331.xml" /><Relationship Id="rId24" Type="http://schemas.openxmlformats.org/officeDocument/2006/relationships/tags" Target="../tags/tag332.xml" /><Relationship Id="rId25" Type="http://schemas.openxmlformats.org/officeDocument/2006/relationships/tags" Target="../tags/tag333.xml" /><Relationship Id="rId26" Type="http://schemas.openxmlformats.org/officeDocument/2006/relationships/tags" Target="../tags/tag334.xml" /><Relationship Id="rId27" Type="http://schemas.openxmlformats.org/officeDocument/2006/relationships/tags" Target="../tags/tag335.xml" /><Relationship Id="rId28" Type="http://schemas.openxmlformats.org/officeDocument/2006/relationships/tags" Target="../tags/tag336.xml" /><Relationship Id="rId29" Type="http://schemas.openxmlformats.org/officeDocument/2006/relationships/tags" Target="../tags/tag337.xml" /><Relationship Id="rId3" Type="http://schemas.openxmlformats.org/officeDocument/2006/relationships/tags" Target="../tags/tag311.xml" /><Relationship Id="rId30" Type="http://schemas.openxmlformats.org/officeDocument/2006/relationships/tags" Target="../tags/tag338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39.xml" /><Relationship Id="rId3" Type="http://schemas.openxmlformats.org/officeDocument/2006/relationships/tags" Target="../tags/tag340.xml" /><Relationship Id="rId4" Type="http://schemas.openxmlformats.org/officeDocument/2006/relationships/tags" Target="../tags/tag3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5614015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《幸福的家庭》PPT课件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家庭幸福的定义</a:t>
            </a: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家庭幸福的体现</a:t>
            </a: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如何营造幸福的家庭</a:t>
            </a: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家庭幸福的案例分享</a:t>
            </a: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家庭幸福的定义</a:t>
            </a:r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家庭幸福的含义</a:t>
            </a:r>
          </a:p>
        </p:txBody>
      </p:sp>
      <p:sp>
        <p:nvSpPr>
          <p:cNvPr id="104970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家庭成员之间的和谐关系</a:t>
            </a:r>
          </a:p>
        </p:txBody>
      </p:sp>
      <p:sp>
        <p:nvSpPr>
          <p:cNvPr id="104970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家庭成员之间的相互支持和理解</a:t>
            </a:r>
          </a:p>
        </p:txBody>
      </p:sp>
      <p:sp>
        <p:nvSpPr>
          <p:cNvPr id="104971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家庭成员之间的共同成长和进步</a:t>
            </a:r>
          </a:p>
        </p:txBody>
      </p:sp>
      <p:sp>
        <p:nvSpPr>
          <p:cNvPr id="104971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家庭成员之间的共享和分担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家庭幸福的要素</a:t>
            </a:r>
          </a:p>
        </p:txBody>
      </p:sp>
      <p:sp>
        <p:nvSpPr>
          <p:cNvPr id="104976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6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7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7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家庭成员之间的支持和帮助</a:t>
            </a:r>
          </a:p>
        </p:txBody>
      </p:sp>
      <p:sp>
        <p:nvSpPr>
          <p:cNvPr id="104978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家庭成员之间的共同目标和追求</a:t>
            </a:r>
          </a:p>
        </p:txBody>
      </p:sp>
      <p:sp>
        <p:nvSpPr>
          <p:cNvPr id="104978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家庭成员之间的相互尊重和理解</a:t>
            </a:r>
          </a:p>
        </p:txBody>
      </p:sp>
      <p:sp>
        <p:nvSpPr>
          <p:cNvPr id="104978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家庭成员之间的沟通和交流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家庭幸福的重要性</a:t>
            </a:r>
          </a:p>
        </p:txBody>
      </p:sp>
      <p:sp>
        <p:nvSpPr>
          <p:cNvPr id="104982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家庭幸福有助于传承和弘扬传统文化</a:t>
            </a:r>
          </a:p>
        </p:txBody>
      </p:sp>
      <p:sp>
        <p:nvSpPr>
          <p:cNvPr id="104983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家庭幸福有助于提高生活质量</a:t>
            </a:r>
          </a:p>
        </p:txBody>
      </p:sp>
      <p:sp>
        <p:nvSpPr>
          <p:cNvPr id="104984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家庭幸福有助于个人成长和发展</a:t>
            </a:r>
          </a:p>
        </p:txBody>
      </p:sp>
      <p:sp>
        <p:nvSpPr>
          <p:cNvPr id="104985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家庭幸福是社会稳定的基础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家庭幸福的体现</a:t>
            </a:r>
          </a:p>
        </p:txBody>
      </p:sp>
      <p:sp>
        <p:nvSpPr>
          <p:cNvPr id="10498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家庭成员之间的相互关爱</a:t>
            </a:r>
          </a:p>
        </p:txBody>
      </p:sp>
      <p:sp>
        <p:nvSpPr>
          <p:cNvPr id="105008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父母对子女的关爱：关心子女的成长、教育、健康等</a:t>
            </a:r>
          </a:p>
        </p:txBody>
      </p:sp>
      <p:sp>
        <p:nvSpPr>
          <p:cNvPr id="105008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9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子女对父母的关爱：关心父母的健康、生活、情感等</a:t>
            </a:r>
          </a:p>
        </p:txBody>
      </p:sp>
      <p:sp>
        <p:nvSpPr>
          <p:cNvPr id="105009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9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9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夫妻之间的关爱：关心对方的工作、生活、情感等</a:t>
            </a:r>
          </a:p>
        </p:txBody>
      </p:sp>
      <p:sp>
        <p:nvSpPr>
          <p:cNvPr id="105009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0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0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兄弟姐妹之间的关爱：关心对方的成长、学习、生活等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家庭氛围的和谐融洽</a:t>
            </a:r>
          </a:p>
        </p:txBody>
      </p:sp>
      <p:sp>
        <p:nvSpPr>
          <p:cNvPr id="105014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家庭成员之间的相互尊重和理解</a:t>
            </a:r>
          </a:p>
        </p:txBody>
      </p:sp>
      <p:sp>
        <p:nvSpPr>
          <p:cNvPr id="105015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家庭成员之间的沟通和交流</a:t>
            </a:r>
          </a:p>
        </p:txBody>
      </p:sp>
      <p:sp>
        <p:nvSpPr>
          <p:cNvPr id="105015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家庭成员之间的支持和帮助</a:t>
            </a:r>
          </a:p>
        </p:txBody>
      </p:sp>
      <p:sp>
        <p:nvSpPr>
          <p:cNvPr id="105016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家庭成员之间的共同目标和追求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家庭生活的丰富多彩</a:t>
            </a:r>
          </a:p>
        </p:txBody>
      </p:sp>
      <p:sp>
        <p:nvSpPr>
          <p:cNvPr id="105020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1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1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1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1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1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2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2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2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2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2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3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3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3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3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3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4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4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4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家庭成员之间的相互关爱和支持</a:t>
            </a:r>
          </a:p>
        </p:txBody>
      </p:sp>
      <p:sp>
        <p:nvSpPr>
          <p:cNvPr id="105024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家庭成员的健康快乐，如身体健康、心理健康等</a:t>
            </a:r>
          </a:p>
        </p:txBody>
      </p:sp>
      <p:sp>
        <p:nvSpPr>
          <p:cNvPr id="105024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家庭环境的温馨舒适，如家居布置、绿化等</a:t>
            </a:r>
          </a:p>
        </p:txBody>
      </p:sp>
      <p:sp>
        <p:nvSpPr>
          <p:cNvPr id="105025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家庭活动的丰富多彩，如旅行、聚会、运动等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如何营造幸福的家庭</a:t>
            </a:r>
          </a:p>
        </p:txBody>
      </p:sp>
      <p:sp>
        <p:nvSpPr>
          <p:cNvPr id="10502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https://d.book118.com/647156140152006024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5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Office Theme</vt:lpstr>
      <vt:lpstr>《幸福的家庭》PPT课件</vt:lpstr>
      <vt:lpstr>目录</vt:lpstr>
      <vt:lpstr>添加章节标题</vt:lpstr>
      <vt:lpstr>家庭幸福的定义</vt:lpstr>
      <vt:lpstr>家庭幸福的含义</vt:lpstr>
      <vt:lpstr>家庭幸福的要素</vt:lpstr>
      <vt:lpstr>家庭幸福的重要性</vt:lpstr>
      <vt:lpstr>家庭幸福的体现</vt:lpstr>
      <vt:lpstr>家庭成员之间的相互关爱</vt:lpstr>
      <vt:lpstr>家庭氛围的和谐融洽</vt:lpstr>
      <vt:lpstr>家庭生活的丰富多彩</vt:lpstr>
      <vt:lpstr>如何营造幸福的家庭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2024-08-29T02:30:38.472</cp:lastPrinted>
  <dcterms:created xsi:type="dcterms:W3CDTF">2024-08-28T18:30:38Z</dcterms:created>
  <dcterms:modified xsi:type="dcterms:W3CDTF">2024-08-28T18:30:40Z</dcterms:modified>
</cp:coreProperties>
</file>