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B77F0-8411-4A66-BB9E-FD497CF8E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17347-7484-4CB2-AB64-F452D9DAE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F1030-A078-48F6-AD62-6FBD4DD52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4FB3B-2037-4A76-A940-CA4A0CE74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F9DC81-91D9-47D4-80FA-4395192E8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E05E7-379D-4AF2-AC2E-EE7B7697C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9EBEA-41C7-4544-BF40-82A2CCAF8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ADC9C-30D4-420A-8576-4315D516D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57A12-9EE2-45BB-A2A4-E4C93EA1E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369CD-2FAB-4327-B45F-829B6098D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58004-C8CE-425D-9FAB-D88A234BB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00510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预防诈骗犯罪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诈骗犯罪概述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诈骗犯罪的常见手法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如何识别诈骗犯罪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如何预防诈骗犯罪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诈骗犯罪的打击与惩治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诈骗犯罪概述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诈骗犯罪是指以非法占有为目的，虚构事实或隐瞒真相，骗取他人财物的行为。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诈骗犯罪侵犯了公民的财产权和信任关系，破坏了社会秩序和公共安全。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诈骗犯罪的定义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电信诈骗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街头诈骗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情感诈骗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诈骗犯罪的类型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在街头、商场等公共场所实施诈骗，如假币换真币、抽奖诈骗等。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利用互联网技术手段实施诈骗，如网络购物诈骗、网络投资诈骗等。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通过电话、短信、网络等电信手段实施诈骗，如冒充公检法、冒充客服等。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利用情感关系实施诈骗，如婚恋诈骗、亲情诈骗等。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信任危机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社会秩序破坏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诈骗犯罪的危害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受害者因受骗而遭受经济损失，甚至导致生活困难。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诈骗犯罪破坏了人与人之间的信任关系，降低了社会的道德水平。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诈骗犯罪严重影响了社会秩序，给社会稳定带来威胁。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受害者在受骗后可能产生心理创伤，导致抑郁、焦虑等心理健康问题。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诈骗犯罪的常见手法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冒充公检法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冒充熟人借钱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电话诈骗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犯罪分子冒充公安、检察院、法院等政府部门工作人员，以涉嫌违法犯罪等为由，威胁受害者转账。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犯罪分子通过拨打受害者电话，冒充受害者的亲友，以急需用钱为由，要求受害者转账。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86" r="303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55" r="314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犯罪分子在网络上发布虚假商品信息，骗取受害者支付定金或货款后消失。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网络购物诈骗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犯罪分子通过虚假投资项目，诱骗受害者投资，骗取受害者的资金。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投资诈骗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犯罪分子通过发送伪装的银行或网站链接，诱骗受害者点击链接并输入银行卡信息，盗取受害者的资金。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犯罪分子通过发送虚假的中奖信息，骗取受害者支付领奖费用或提供个人信息。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短信诈骗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假冒中奖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钓鱼短信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钓鱼邮件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犯罪分子通过发送伪装的邮件，诱骗受害者点击链接或下载附件，进而感染病毒或窃取个人信息。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假冒官方机构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犯罪分子冒充政府、银行或其他官方机构，以各种理由要求受害者转账或提供个人信息。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13" r="17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邮件诈骗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281" r="18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假冒名人或好友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犯罪分子通过伪装成名人或受害者的亲友，骗取受害者的信任，进而要求受害者转账或提供个人信息。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投资诈骗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犯罪分子在社交媒体上发布虚假投资信息，诱骗受害者投资，骗取受害者的资金。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社交媒体诈骗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如何识别诈骗犯罪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77" r="302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提高警惕，不轻信陌生信息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不要被过于美好的承诺所迷惑，诈骗者往往会用各种诱饵来诱导受害者上钩。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保持警觉，不要轻易相信来自不明来源的信息，特别是那些声称中奖、提供优惠或要求提供个人信息的信息。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9" r="33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注意保护个人信息，不轻易透露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不要轻易透露个人信息，特别是银行账户、密码、身份证等敏感信息。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在网上购物或使用公共WIFI时，要特别小心，避免使用不安全的网络环境。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https://d.book118.com/647160051023006033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2024-09-06T08:14:24.203</cp:lastPrinted>
  <dcterms:created xsi:type="dcterms:W3CDTF">2024-09-06T00:14:24Z</dcterms:created>
  <dcterms:modified xsi:type="dcterms:W3CDTF">2024-09-06T00:14:26Z</dcterms:modified>
</cp:coreProperties>
</file>