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A6D5A-7F0A-4830-B28F-05FE55A6C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8017A-C8D1-4C6B-A955-7403AD0C8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D5160-4634-4CB3-9150-6C8DFD450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A8DA3-478F-405C-BE89-A9AC29793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EA6201-5445-47CE-97C4-34D98FF3E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5CA52B-96B6-47E7-B765-FA0B9AE0B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C2382-7084-4444-842F-49519D2AF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08E4A-10FB-468C-A105-B0E29FDD8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A75C6-E0F6-430D-A975-3EE11ADAE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A984B-50E8-4432-8CE7-A32C8664C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A1BE4-2BD1-4E71-BDA5-BF22534F6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601020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精益求精不断提升沟通客户需求的能力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客户需求分析与理解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应对不同客户需求策略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团队协作与跨部门沟通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持续学习与自我提升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通过有效的沟通，能够深入了解客户的需求、期望和偏好，从而为客户提供更加精准的服务和产品。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促进业务成功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积极与客户沟通，有助于建立信任和良好的关系，提高客户满意度和忠诚度。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准确把握客户需求，有助于企业制定正确的市场策略和业务计划，从而推动业务的成功和发展。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沟通客户需求的重要性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87" r="147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通过提升沟通能力，可以更加高效、准确地传递信息，减少误解和沟通障碍。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优秀的沟通能力可以增强个人的魅力和影响力，有助于在职场和社交场合中取得更好的成果。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增强个人魅力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良好的沟通能力有助于与不同背景、不同领域的人建立联系和合作，从而拓展人际关系网络。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通过不断学习和实践沟通技巧，可以促进个人的成长和发展，提高自我认知和自我管理能力。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不断提升沟通能力的意义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客户需求分析与理解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熟悉客户所在行业的发展趋势、市场竞争状况以及政策法规，有助于更好地把握客户需求。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17" b="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了解客户行业背景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通过与客户深入交流，了解客户的真实需求、期望和关注点，为后续的服务提供有力支持。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挖掘客户需求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针对不同类型的客户，分析其需求特点，制定相应的服务策略。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分析客户需求特点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深入了解客户背景与需求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有效倾听与观察技巧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在与客户交流过程中，保持专注，认真倾听客户的讲述，不打断客户发言。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观察非言语信息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注意观察客户的表情、肢体语言等非言语信息，以更全面地理解客户需求。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鼓励客户表达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通过提问、引导等方式，鼓励客户充分表达自己的需求和想法。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确保准确理解客户的需求目标，包括具体的产品功能、服务标准等。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明确需求目标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对于客户表达中模糊、不明确的信息，及时与客户沟通澄清，确保双方理解一致。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澄清模糊信息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979" r="397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对于影响客户需求实现的关键细节，与客户进行确认，确保后续服务的准确性和有效性。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确认关键细节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准确理解客户需求内涵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简洁明了地表达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使用简洁、清晰的语言表达观点，避免使用过于专业或晦涩的词汇。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在与客户沟通前，明确沟通的目标和期望结果，确保沟通内容围绕目标展开。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结构化呈现信息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采用逻辑清晰、条理分明的方式呈现信息，如使用思维导图、流程图等工具。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清晰表达与呈现观点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保持自信、开放的肢体语言，如保持眼神交流、微笑等。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注意肢体语言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运用抑扬顿挫、重音等语音技巧，使表达更具感染力和说服力。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控制语音语调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在沟通中适时保持沉默，给予客户思考和反馈的时间。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适时运用沉默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掌握非语言沟通技巧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积极倾听客户的意见和反馈，及时给予回应和解决方案。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表达同理心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在沟通过程中表达对客户处境的理解和同情，建立信任关系。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站在客户的角度思考，深入理解客户的需求和痛点。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运用同理心与换位思考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https://d.book118.com/647160102065006033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2024-09-06T21:26:04.712</cp:lastPrinted>
  <dcterms:created xsi:type="dcterms:W3CDTF">2024-09-06T13:26:04Z</dcterms:created>
  <dcterms:modified xsi:type="dcterms:W3CDTF">2024-09-06T13:26:06Z</dcterms:modified>
</cp:coreProperties>
</file>