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773CA-DDF4-48FC-8AEA-F723A1167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0F4CE-10EA-44E0-8979-2D4160541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23917-F41A-401A-A4FB-2C8A3D692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4565D-9D42-4FC4-BAA6-07841F610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9BAD65-DBCB-4EB6-A0D8-39A7406C4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0FB142-31EE-4133-88C4-7F81DBD85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DB4EAE-E3C1-4F54-A650-5557E54F9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29A27-70FD-44F8-B25E-797B52BE4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20F6A-5FC5-4D2B-80E7-A1BF01E23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DC55A-2720-4025-8690-5708C6D25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5967F-DFBD-4F7A-9901-CF2C7F749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61010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道路工程课件\n## 1.道路工程基础概述\n### 1.1道路工程的基本概念与分类\n### 1.2道路工程的发展历程\n### 1.3道路工程的重要性及作用\n## 2.道路工程设计原理\n### 2.1道路工程的设计原则与方法\n### 2.2道路工程的路基设计\n### 2.3道路工程的路面设计\n## 3.道路工程施工技术\n### 3.1道路工程施工前的准备工作\n### 3.2道路工程施工过程中的关键技术\n### 3.3道路工程施工后的质量检测与验收\n## 4.道路工程养护与维修\n### 4.1道路工程养护的重要性及措施\n### 4.2道路工程的维修技术与方法\n### 4.3道路工程养护与维修的实例分析\n## 5.道路工程安全管理\n### 5.1道路工程安全管理的现状及挑战\n### 5.2道路工程安全管理的基本原则与方法\n### 5.3道路工程安全管理的案例分析\n## 6.道路工程环保与绿色建设\n### 6.1道路工程对环境的影响及应对措施\n### 6.2道路工程的绿色建设理念与实践\n### 6.3道路工程环保与绿色建设的未来发展趋势\n## 7.道路工程智能化技术\n### 7.1道路工程智能化技术的应用背景与发展趋势\n### 7.2道路工程智能化技术的具体应用与实践\n### 7.3道路工程智能化技术的挑战与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道路工程课件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道路工程基础概述</a:t>
            </a:r>
            <a:endParaRPr/>
          </a:p>
        </p:txBody>
      </p:sp>
      <p:sp>
        <p:nvSpPr>
          <p:cNvPr id="6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组合 18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3" name="组合 182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道路工程是指城市、乡村、厂矿等交通干道的规划、设计、施工、养护、维修和管理等工程活动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城市道路：包括主干道、次干道、支路、人行道等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乡村道路：包括县道、乡道、村道等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厂矿道路：包括厂区道路、矿区道路等</a:t>
                </a:r>
                <a:endParaRPr/>
              </a:p>
            </p:txBody>
          </p:sp>
        </p:grpSp>
        <p:grpSp>
          <p:nvGrpSpPr>
            <p:cNvPr id="186" name="组合 185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道路工程分类：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按道路行政等级分：国家级、省级、市级、县级等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按道路功能分：交通性道路、生活性道路、工业性道路等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按道路结构分：柔性道路、刚性道路等</a:t>
                </a:r>
                <a:endParaRPr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道路工程的基本概念与分类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道路工程的发展历程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古代道路工程：主要以土路为主，道路宽度、平整度和承载力较低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近现代道路工程：随着科技的发展，道路工程逐渐向现代化、标准化方向发展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20世纪初，西方国家开始采用混凝土、沥青等建筑材料修建道路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20世纪中期，预应力混凝土、钢筋混凝土等新型建筑材料的应用，提高了道路承载力和使用寿命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20世纪末，道路工程开始注重环保、节能、智能化等方面的研究和发展</a:t>
            </a:r>
            <a:endParaRPr/>
          </a:p>
        </p:txBody>
      </p:sp>
      <p:cxnSp>
        <p:nvCxnSpPr>
          <p:cNvPr id="20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0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0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道路工程是城市交通的基础设施，对城市经济发展起着重要作用</a:t>
                </a:r>
                <a:endParaRPr/>
              </a:p>
            </p:txBody>
          </p:sp>
          <p:sp>
            <p:nvSpPr>
              <p:cNvPr id="21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改善城市交通状况，提高交通运输效率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促进城市经济发展，带动相关产业链的发展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提高城市居民生活质量，方便居民出行</a:t>
                </a:r>
                <a:endParaRPr/>
              </a:p>
            </p:txBody>
          </p:sp>
        </p:grpSp>
        <p:grpSp>
          <p:nvGrpSpPr>
            <p:cNvPr id="21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道路工程对国防、经济、文化等方面也具有重要意义</a:t>
                </a:r>
                <a:endParaRPr/>
              </a:p>
            </p:txBody>
          </p:sp>
          <p:sp>
            <p:nvSpPr>
              <p:cNvPr id="2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国防：道路工程是军事运输的重要通道，对国防安全具有重要意义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经济：道路工程是经济发展的基础设施，对国民经济发展具有重要意义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文化：道路工程是文化交流的重要通道，对文化传播具有重要意义</a:t>
                </a:r>
                <a:endParaRPr/>
              </a:p>
            </p:txBody>
          </p:sp>
          <p:sp>
            <p:nvSpPr>
              <p:cNvPr id="21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道路工程设计原理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道路工程设计原则：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安全：保证道路使用者的安全，提高道路安全性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通畅：保证道路的通行能力，提高道路服务水平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经济：在保证道路功能的前提下，降低工程造价，提高投资效益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环保：减少道路工程对环境的负面影响，提高道路的环保性能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道路工程设计方法：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经验设计法：根据设计者的经验和技术水平进行设计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力学分析法：通过力学原理分析道路结构的受力情况，进行设计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仿真设计法：利用计算机仿真技术模拟道路工程的实际情况，进行设计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道路工程的设计原则与方法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道路工程的路基设计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路基是道路的基础，其质量直接影响到道路的使用性能和寿命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路基设计的主要内容：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路基类型的选择：根据道路等级、地形条件、地质条件等因素选择合适的地基类型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路基尺寸的确定：根据道路等级、设计荷载、地质条件等因素确定合适的路基宽度、高度等尺寸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路基材料的选用：根据道路等级、设计荷载、地质条件等因素选用合适的路基材料</a:t>
            </a:r>
            <a:endParaRPr/>
          </a:p>
        </p:txBody>
      </p:sp>
      <p:pic>
        <p:nvPicPr>
          <p:cNvPr id="24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道路工程的路面设计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路面是道路的直接承载部分，其质量直接影响到道路的使用性能和寿命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路面设计的主要内容：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路面类型的选用：根据道路等级、交通量、气候条件等因素选择合适的路面类型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路面结构的确定：根据道路等级、设计荷载、气候条件等因素确定合适的路面结构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路面材料的选用：根据道路等级、设计荷载、气候条件等因素选用合适的路面材料</a:t>
            </a:r>
            <a:endParaRPr/>
          </a:p>
        </p:txBody>
      </p:sp>
      <p:cxnSp>
        <p:nvCxnSpPr>
          <p:cNvPr id="247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8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道路工程施工技术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道路工程施工前的准备工作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施工前的准备工作是保证道路工程质量的重要环节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施工前的准备工作主要包括：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设计图纸的审查：确保设计图纸符合规范要求，无遗漏和错误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施工组织设计的编制：明确施工目标、施工方案、施工进度、施工质量等要求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施工机械和材料的准备：根据施工方案准备相应的施工机械和材料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施工场地的清理和拆迁：清理施工场地，拆迁障碍物，确保施工顺利进行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道路工程施工过程中的关键技术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道路工程施工过程中的关键技术主要包括：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路基施工技术：包括地基处理、路基填筑、路基压实等关键技术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路面施工技术：包括路面基层施工、路面面层施工、路面养护等关键技术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桥梁施工技术：包括桥梁基础施工、桥梁上部结构施工、桥梁附属设施施工等关键技术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隧道施工技术：包括隧道开挖、隧道支护、隧道衬砌等关键技术</a:t>
            </a:r>
            <a:endParaRPr/>
          </a:p>
        </p:txBody>
      </p:sp>
      <p:cxnSp>
        <p:nvCxnSpPr>
          <p:cNvPr id="1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道路工程施工后的质量检测与验收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道路工程施工后的质量检测与验收是保证道路工程质量的重要环节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道路工程施工后的质量检测与验收主要包括：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道路工程的检测：包括道路几何尺寸、道路结构、道路材料等检测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道路工程的验收：包括道路工程的质量验收、工程量验收、资料验收等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道路工程的评定：根据检测结果和验收情况，对道路工程质量进行评定</a:t>
            </a:r>
            <a:endParaRPr/>
          </a:p>
        </p:txBody>
      </p:sp>
      <p:cxnSp>
        <p:nvCxnSpPr>
          <p:cNvPr id="2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道路工程养护与维修</a:t>
            </a:r>
            <a:endParaRPr/>
          </a:p>
        </p:txBody>
      </p:sp>
      <p:sp>
        <p:nvSpPr>
          <p:cNvPr id="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道路工程养护的重要性及措施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道路工程养护是保证道路正常使用和延长道路使用寿命的重要手段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道路工程养护的重要性：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减少道路损坏，提高道路使用寿命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保证道路通行质量，提高道路服务水平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降低交通事故发生率，保障行车安全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道路工程养护措施：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定期检查道路状况，及时发现和修复道路损坏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对道路进行定期维修，延长道路使用寿命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对道路进行绿化和美化，提高道路环境质量</a:t>
            </a:r>
            <a:endParaRPr/>
          </a:p>
        </p:txBody>
      </p:sp>
      <p:cxnSp>
        <p:nvCxnSpPr>
          <p:cNvPr id="3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https://d.book118.com/647161010142006042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道路工程课件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2024-09-16T05:49:44.138</cp:lastPrinted>
  <dcterms:created xsi:type="dcterms:W3CDTF">2024-09-15T21:49:44Z</dcterms:created>
  <dcterms:modified xsi:type="dcterms:W3CDTF">2024-09-15T21:49:46Z</dcterms:modified>
</cp:coreProperties>
</file>