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AEC1E-D7E0-4DE6-85EB-4A021D742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15367-71A7-4E04-877E-5769F52C2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049F8-ED0F-46DA-AE81-3090B2D74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45693-90B3-4462-8232-BF05561AC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E1B6D-EC9E-46EE-BCC2-8905AE20E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24B3C-CD53-4D05-AF49-C804D6A39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539025-4EA0-4FBB-B4AE-80A3164C7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B402D-C172-4DDC-BFD5-80B6B348F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3AE1F-EF1E-4B07-9C99-47A95580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FC809-F576-43E8-B90D-7BD4877F4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55BFB-D374-481F-AD1A-1822037C5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2026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掌握有效课堂互动技巧的教学策略与方法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课堂互动概念及重要性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有效课堂互动技巧分析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教师角色定位及转变策略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学生心理特点及应对方法探讨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多元化评价体系建设及实践应用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现代科技手段在课堂互动中应用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课堂互动概念及重要性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根据互动主体的不同，课堂互动可分为师生互动和生生互动；根据互动形式的不同，可分为言语互动和非言语互动；根据互动效果的不同，可分为正向互动和负向互动。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课堂互动是指在课堂教学过程中，教师和学生之间、学生与学生之间发生的具有促进性或抑制性的相互作用、相互影响，进而达到师生心理或行为的改变。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课堂互动定义与分类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激发兴趣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通过设计有趣的教学活动、引入生动的教学案例等方式，激发学生的学习兴趣和好奇心。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明确学习目标，使学生了解学习任务和要求，增强学习动力。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提供反馈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及时给予学生反馈，肯定其进步和成绩，指出不足和改进方向。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提升学生学习参与度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929" b="492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运用开放式问题、探究式问题等提问策略，引导学生主动思考、深入探究。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讨论交流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组织小组讨论、全班交流等活动，鼓励学生发表见解、质疑辩论，促进思维碰撞和创新火花。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通过实验、制作、调查等实践操作活动，培养学生的动手能力和创新精神。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促进思维发展与创新能力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通过观察学生的课堂表现、作业完成情况等，了解学生的学习状态和效果。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观察记录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00" b="2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测验考试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通过测验、考试等方式，检验学生对知识点的掌握情况和应用能力。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引导学生进行自我评价，反思学习过程和成果，明确改进方向。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有效课堂互动技巧分析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开放式提问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鼓励学生自由发表观点，激发其思考能力和创造性。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封闭式提问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引导学生对特定知识点进行回忆和确认，有助于巩固基础知识。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追问式提问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在学生回答基础上进行深入挖掘，培养其批判性思维和问题解决能力。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互动式提问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鼓励学生之间相互提问、解答，增进课堂互动和合作氛围。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明确小组成员的角色和职责，确保每个学生都能积极参与讨论和合作。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讨论引导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教师提供讨论主题、问题或案例，引导学生进行深入探讨和交流。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按照学生能力、兴趣等因素进行合理分组，确保小组内成员能够互补共进。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鼓励小组将讨论成果以报告、演示等形式进行展示，增强学生的学习成就感。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小组讨论与合作学习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让学生扮演特定角色，模拟真实场景进行互动和交流，提高其沟通协作能力。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模拟活动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设计与课程内容相关的模拟活动，如模拟法庭、商务谈判等，让学生在实践中学习和运用知识。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情境创设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利用多媒体、道具等手段创设逼真的情境，增强学生的代入感和体验感。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反思总结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引导学生在角色扮演和模拟活动后进行反思和总结，提炼经验教训和收获成果。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角色扮演与模拟活动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即时反馈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对学生的表现给予及时评价和反馈，帮助其了解自身优缺点并调整学习策略。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多元化评价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采用多种评价方式，如口头评价、书面评价、同伴评价等，确保反馈的全面性和客观性。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针对性指导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根据学生的不同需求和特点提供个性化的指导和建议，促进其全面发展。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鼓励与激励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通过表扬、奖励等手段激发学生的积极性和自信心，营造积极向上的学习氛围。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3" name="Freeform 23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实时反馈机制建立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教师角色定位及转变策略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传统教师角色以讲授知识为主，缺乏互动和引导学生思考的过程。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传统教学模式中，教师是课堂的主导者，学生处于被动接受状态。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传统教学评价体系注重知识传授，忽视学生能力培养和个性发展。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传统教师角色局限性分析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教师应该成为学生学习的引导者和促进者，鼓励学生积极参与课堂活动。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通过小组讨论、角色扮演、案例分析等方式，激发学生的学习兴趣和主动性。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建立平等的师生关系，尊重学生的意见和想法，鼓励学生提出问题和解决方案。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引导学生参与式学习模式构建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教师应该不断更新自己的知识和技能，了解最新的教育理念和教学方法。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通过参加培训、研讨会、学术交流等方式，拓宽自己的视野和思路。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关注学生的反馈和需求，及时调整自己的教学策略和方法。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提升自身专业素养以适应新需求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https://d.book118.com/647162026121006043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2024-09-17T13:24:02.368</cp:lastPrinted>
  <dcterms:created xsi:type="dcterms:W3CDTF">2024-09-17T05:24:02Z</dcterms:created>
  <dcterms:modified xsi:type="dcterms:W3CDTF">2024-09-17T05:24:04Z</dcterms:modified>
</cp:coreProperties>
</file>