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59EE80-D3BE-4A7E-96E7-150BF3D7F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60492-E109-4CCE-AF27-A58D9C479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B0F2BB-81FB-496C-84E5-DB9942D0F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3C6522-0310-41F0-B8E7-F001AB67C6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1F10D51-7835-4377-8E70-4AE452478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97040A8-0B99-4D07-B25E-92C493D73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9F2CC-FF39-4BDD-B207-77349CF180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DB5A3B-5DAB-451A-9BE3-D1F9D9841B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881746-3B84-4D3B-9E0C-A6B38F4554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CA53A1-25DA-4F9A-8743-E90B4EB5FE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B19AD-E722-4CF6-91FE-C386F14D2A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6312210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创业计划书中的市场分析与竞争对手分析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市场定位与竞争优势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市场进入与拓展策略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市场规模是评估市场潜力和机会的重要指标，通过了解目标市场的总体规模和增长趋势，创业者可以判断市场是否足够大，能否支撑起企业的长期发展。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市场规模通常用目标市场的总销售额、总用户数或总产量来衡量。了解市场规模有助于创业者评估市场潜力，制定合理的销售和市场份额目标。同时，市场规模的大小也影响企业扩张和竞争策略的制定。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市场增长反映了目标市场的活力与潜力，了解市场增长趋势有助于创业者判断市场的发展方向和机会。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增长可以从宏观和微观两个层面进行分析。宏观层面包括整个行业的增长率、GDP增长率等；微观层面则关注目标市场的增长率，包括新用户增长率、用户复购率等。通过分析市场增长，创业者可以发现市场的空白点和潜在机会，制定针对性的营销策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市场结构描述了市场中企业之间的关系和竞争格局，是制定竞争策略的重要依据。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分析包括对市场中企业数量、规模、市场份额、集中度等方面的研究。了解市场结构有助于创业者判断市场竞争程度、行业门槛以及潜在的合作伙伴或收购对象。同时，通过市场结构分析，创业者可以发现市场空白和细分领域，制定差异化竞争策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目标客户群体的需求和偏好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了解目标客户群体的需求和偏好，以便为他们提供更符合其需求的产品或服务。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目标客户群体的获取渠道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确定如何有效地接触和吸引目标客户群体，例如通过社交媒体、广告、口碑等渠道。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目标客户群体的定义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明确目标客户群体的特征，包括年龄、性别、收入水平、职业等，以便更好地为他们提供产品或服务。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深入了解客户的具体需求，包括产品或服务的功能、性能、价格等方面的需求。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客户需求分析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研究客户的购买行为和习惯，例如购买频率、购买决策过程、忠诚度等，以便更好地满足客户需求。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客户行为分析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预测客户需求与行为的未来趋势，以便提前调整产品或服务。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客户需求与行为的趋势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客户需求与行为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240" r="2124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目标市场选择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根据企业自身优势和资源选择最适合进入的细分市场，并制定相应的市场进入策略。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市场细分的方法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选择适合的市场细分方法，例如基于地理、人口统计、行为等进行市场细分。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分析每个细分市场的特点，包括市场规模、增长潜力、竞争情况等。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市场细分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https://d.book118.com/647163122104006032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2024-09-05T10:00:18.614</cp:lastPrinted>
  <dcterms:created xsi:type="dcterms:W3CDTF">2024-09-05T02:00:18Z</dcterms:created>
  <dcterms:modified xsi:type="dcterms:W3CDTF">2024-09-05T02:00:20Z</dcterms:modified>
</cp:coreProperties>
</file>