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ARTCL+IMJCKK+ArialMT"/>
      <p:regular r:id="rId16"/>
    </p:embeddedFont>
    <p:embeddedFont>
      <p:font typeface="HOGWOP+MS-UIGothic"/>
      <p:regular r:id="rId17"/>
    </p:embeddedFont>
    <p:embeddedFont>
      <p:font typeface="LSHIWL+BJLWTD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7DF20-35A1-49AD-8E45-4FE14A53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36922-6D72-4FE8-B8C0-64F12556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93523-457B-40D2-A0E9-2AFB7674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A98C2-A082-430D-BF45-559BF603E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A8740-5B3D-4945-A140-2E0F7810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902B2-2BBE-4405-ABD8-A8018886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8DCA6-0C5C-45E7-86FD-429B2232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FFF0B-659B-4E3F-83E1-331BA0B5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6A0D6-BE2F-4B98-B359-2EA547BA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06660-D785-493F-8127-7D7EF5AD3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FA195-4344-420E-A800-3925B30F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4050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ARTCL+IMJCKK+ArialMT"/>
                <a:cs typeface="VARTCL+IMJCK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GWOP+MS-UIGothic"/>
                <a:cs typeface="HOGWOP+MS-UIGothic"/>
              </a:rPr>
              <a:t>道德与智慧的关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ARTCL+IMJCKK+ArialMT"/>
                <a:cs typeface="VARTCL+IMJCK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2400">
                <a:solidFill>
                  <a:srgbClr val="FFFFFF"/>
                </a:solidFill>
                <a:latin typeface="HOGWOP+MS-UIGothic"/>
                <a:cs typeface="HOGWOP+MS-UIGothic"/>
              </a:rPr>
              <a:t>明不等于道德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8635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ARTCL+IMJCKK+ArialMT"/>
                <a:cs typeface="VARTCL+IMJCK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GWOP+MS-UIGothic"/>
                <a:cs typeface="HOGWOP+MS-UIGothic"/>
              </a:rPr>
              <a:t>如何弥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FFFFFF"/>
                </a:solidFill>
                <a:latin typeface="HOGWOP+MS-UIGothic"/>
                <a:cs typeface="HOGWOP+MS-UIGothic"/>
              </a:rPr>
              <a:t>道德缺陷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441217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ARTCL+IMJCKK+ArialMT"/>
                <a:cs typeface="VARTCL+IMJCK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2400">
                <a:solidFill>
                  <a:srgbClr val="FFFFFF"/>
                </a:solidFill>
                <a:latin typeface="HOGWOP+MS-UIGothic"/>
                <a:cs typeface="HOGWOP+MS-UIGothic"/>
              </a:rPr>
              <a:t>明与道德的平衡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HOGWOP+MS-UIGothic"/>
                <a:cs typeface="HOGWOP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道德与智慧的定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OGWOP+MS-UIGothic"/>
                <a:cs typeface="HOGWOP+MS-UIGothic"/>
              </a:rPr>
              <a:t>道德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OGWOP+MS-UIGothic"/>
                <a:cs typeface="HOGWOP+MS-UIGothic"/>
              </a:rPr>
              <a:t>智慧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道德与智慧的相互影响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OGWOP+MS-UIGothic"/>
                <a:cs typeface="HOGWOP+MS-UIGothic"/>
              </a:rPr>
              <a:t>道德指引智慧的方向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OGWOP+MS-UIGothic"/>
                <a:cs typeface="HOGWOP+MS-UIGothic"/>
              </a:rPr>
              <a:t>道德与智慧相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FDFD"/>
                </a:solidFill>
                <a:latin typeface="HOGWOP+MS-UIGothic"/>
                <a:cs typeface="HOGWOP+MS-UIGothic"/>
              </a:rPr>
              <a:t>相成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良好的道德品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促使人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运用智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慧去追求真、善、美的目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入歧途。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二者相互促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，共同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展，道德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慧提供正确的价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值导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向，智慧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则为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德提供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的可能性。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OGWOP+MS-UIGothic"/>
                <a:cs typeface="HOGWOP+MS-UIGothic"/>
              </a:rPr>
              <a:t>智慧提升道德的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2000">
                <a:solidFill>
                  <a:srgbClr val="FFFDFD"/>
                </a:solidFill>
                <a:latin typeface="HOGWOP+MS-UIGothic"/>
                <a:cs typeface="HOGWOP+MS-UIGothic"/>
              </a:rPr>
              <a:t>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理性思考和洞察力，人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可以更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深入地理解道德原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的内涵和意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OGWOP+MS-UIGothic"/>
                <a:cs typeface="HOGWOP+MS-UIGothic"/>
              </a:rPr>
              <a:t>而提升自己的道德水平。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道德与智慧的平衡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个人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层</a:t>
            </a: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面的平衡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平衡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展的必要性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社会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层</a:t>
            </a: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面的平衡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聪</a:t>
            </a: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明的定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与表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明的定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是指具有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高的智力水平和思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能力，能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迅速地解决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、学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新知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新思考等。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明通常表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高智商、高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HOGWOP+MS-UIGothic"/>
                <a:cs typeface="HOGWOP+MS-UIGothic"/>
              </a:rPr>
              <a:t>造力、高分析能力等。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HOGWOP+MS-UIGothic"/>
                <a:cs typeface="HOGWO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577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明通常是指个体在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知、思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、判断等方面的能力表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些能力使得个体能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迅速地理解新概念、解决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学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新知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等。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明的人通常具有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高的智商、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较强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的分析能力和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造力，能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更快地掌握新技能和知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，并且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灵活地运用所学知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解决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005B80"/>
                </a:solidFill>
                <a:latin typeface="HOGWOP+MS-UIGothic"/>
                <a:cs typeface="HOGWO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道德的定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聪</a:t>
            </a:r>
            <a:r>
              <a:rPr sz="3000">
                <a:solidFill>
                  <a:srgbClr val="00B6FF"/>
                </a:solidFill>
                <a:latin typeface="HOGWOP+MS-UIGothic"/>
                <a:cs typeface="HOGWOP+MS-UIGothic"/>
              </a:rPr>
              <a:t>明与道德的冲突与矛盾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HOGWOP+MS-UIGothic"/>
                <a:cs typeface="HOGWO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https://d.book118.com/647164050125006045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VARTCL+IMJCKK+ArialMT</vt:lpstr>
      <vt:lpstr>Times New Roman</vt:lpstr>
      <vt:lpstr>HOGWOP+MS-UIGothic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2024-09-20T12:54:32.359</cp:lastPrinted>
  <dcterms:created xsi:type="dcterms:W3CDTF">2024-09-20T04:54:32Z</dcterms:created>
  <dcterms:modified xsi:type="dcterms:W3CDTF">2024-09-20T04:54:33Z</dcterms:modified>
</cp:coreProperties>
</file>