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4" r:id="rId3"/>
    <p:sldMasterId id="2147483696"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406.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8.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4.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77.xml" /><Relationship Id="rId10" Type="http://schemas.openxmlformats.org/officeDocument/2006/relationships/slideMaster" Target="../slideMasters/slideMaster3.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86.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95.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20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09.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15.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28.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34.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40.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46.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53.xml" /><Relationship Id="rId10" Type="http://schemas.openxmlformats.org/officeDocument/2006/relationships/slideMaster" Target="../slideMasters/slideMaster4.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62.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67.xml" /><Relationship Id="rId2" Type="http://schemas.openxmlformats.org/officeDocument/2006/relationships/tags" Target="../tags/tag268.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71.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78.xml" /><Relationship Id="rId2" Type="http://schemas.openxmlformats.org/officeDocument/2006/relationships/tags" Target="../tags/tag279.xml" /><Relationship Id="rId3" Type="http://schemas.openxmlformats.org/officeDocument/2006/relationships/tags" Target="../tags/tag28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85.xml" /><Relationship Id="rId2" Type="http://schemas.openxmlformats.org/officeDocument/2006/relationships/tags" Target="../tags/tag286.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291.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CF2D5EBE-47B7-454A-97F3-A18EF1C81E1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A90EF3A-9BAF-469B-BEEF-471B57FDC61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BA710636-AD73-43A2-85A6-C808951899E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3E529A6C-1F2B-4F44-B540-AE9C2A3F449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40AD863E-E998-4BCE-AF69-CCFEE48209F7}"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B8551FED-99B7-4217-A833-74E4721529EC}"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DF744D7F-A325-46BF-A1D5-E3FA345458F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4E5C603-329A-4F7C-AAC7-85F3FDC8824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F146FC4-854A-4F7B-8011-77BEC272C8D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30BE713-42F4-4AFD-9218-C7059E5DECD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6B395E6-4F93-482F-96B9-6D5A8D90492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51.xml" /><Relationship Id="rId21" Type="http://schemas.openxmlformats.org/officeDocument/2006/relationships/image" Target="../media/image2.jpeg"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ags" Target="../tags/tag221.xml" /><Relationship Id="rId13" Type="http://schemas.openxmlformats.org/officeDocument/2006/relationships/tags" Target="../tags/tag222.xml" /><Relationship Id="rId14" Type="http://schemas.openxmlformats.org/officeDocument/2006/relationships/tags" Target="../tags/tag223.xml" /><Relationship Id="rId15" Type="http://schemas.openxmlformats.org/officeDocument/2006/relationships/tags" Target="../tags/tag224.xml" /><Relationship Id="rId16" Type="http://schemas.openxmlformats.org/officeDocument/2006/relationships/tags" Target="../tags/tag225.xml" /><Relationship Id="rId17" Type="http://schemas.openxmlformats.org/officeDocument/2006/relationships/tags" Target="../tags/tag226.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24.xml" /><Relationship Id="rId20" Type="http://schemas.openxmlformats.org/officeDocument/2006/relationships/tags" Target="../tags/tag227.xml" /><Relationship Id="rId21" Type="http://schemas.openxmlformats.org/officeDocument/2006/relationships/image" Target="../media/image2.jpeg" /><Relationship Id="rId22"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tags" Target="../tags/tag299.xml" /><Relationship Id="rId15" Type="http://schemas.openxmlformats.org/officeDocument/2006/relationships/tags" Target="../tags/tag300.xml" /><Relationship Id="rId16" Type="http://schemas.openxmlformats.org/officeDocument/2006/relationships/tags" Target="../tags/tag301.xml" /><Relationship Id="rId17" Type="http://schemas.openxmlformats.org/officeDocument/2006/relationships/tags" Target="../tags/tag302.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35.xml" /><Relationship Id="rId20" Type="http://schemas.openxmlformats.org/officeDocument/2006/relationships/tags" Target="../tags/tag303.xml" /><Relationship Id="rId21" Type="http://schemas.openxmlformats.org/officeDocument/2006/relationships/image" Target="../media/image2.jpeg" /><Relationship Id="rId22" Type="http://schemas.openxmlformats.org/officeDocument/2006/relationships/theme" Target="../theme/theme4.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1"/>
          <a:stretch>
            <a:fillRect/>
          </a:stretch>
        </a:blip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1"/>
          <a:stretch>
            <a:fillRect/>
          </a:stretch>
        </a:blip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2"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1"/>
          <a:stretch>
            <a:fillRect/>
          </a:stretch>
        </a:blip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4.xml" /><Relationship Id="rId3" Type="http://schemas.openxmlformats.org/officeDocument/2006/relationships/tags" Target="../tags/tag30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306.xml" /><Relationship Id="rId3" Type="http://schemas.openxmlformats.org/officeDocument/2006/relationships/tags" Target="../tags/tag3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308.xml" /><Relationship Id="rId3" Type="http://schemas.openxmlformats.org/officeDocument/2006/relationships/tags" Target="../tags/tag309.xml" /><Relationship Id="rId4" Type="http://schemas.openxmlformats.org/officeDocument/2006/relationships/tags" Target="../tags/tag310.xml" /><Relationship Id="rId5" Type="http://schemas.openxmlformats.org/officeDocument/2006/relationships/tags" Target="../tags/tag3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312.xml" /><Relationship Id="rId3" Type="http://schemas.openxmlformats.org/officeDocument/2006/relationships/tags" Target="../tags/tag313.xml" /><Relationship Id="rId4" Type="http://schemas.openxmlformats.org/officeDocument/2006/relationships/tags" Target="../tags/tag314.xml" /><Relationship Id="rId5" Type="http://schemas.openxmlformats.org/officeDocument/2006/relationships/tags" Target="../tags/tag3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316.xml" /><Relationship Id="rId3" Type="http://schemas.openxmlformats.org/officeDocument/2006/relationships/tags" Target="../tags/tag317.xml" /><Relationship Id="rId4" Type="http://schemas.openxmlformats.org/officeDocument/2006/relationships/tags" Target="../tags/tag3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319.xml" /><Relationship Id="rId3" Type="http://schemas.openxmlformats.org/officeDocument/2006/relationships/image" Target="../media/image3.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23.xml" /><Relationship Id="rId3" Type="http://schemas.openxmlformats.org/officeDocument/2006/relationships/tags" Target="../tags/tag324.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32.xml" /><Relationship Id="rId3" Type="http://schemas.openxmlformats.org/officeDocument/2006/relationships/tags" Target="../tags/tag33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0.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tags" Target="../tags/tag344.xml" /><Relationship Id="rId13" Type="http://schemas.openxmlformats.org/officeDocument/2006/relationships/tags" Target="../tags/tag345.xml" /><Relationship Id="rId14" Type="http://schemas.openxmlformats.org/officeDocument/2006/relationships/tags" Target="../tags/tag346.xml" /><Relationship Id="rId15" Type="http://schemas.openxmlformats.org/officeDocument/2006/relationships/tags" Target="../tags/tag347.xml" /><Relationship Id="rId2" Type="http://schemas.openxmlformats.org/officeDocument/2006/relationships/tags" Target="../tags/tag334.xml" /><Relationship Id="rId3" Type="http://schemas.openxmlformats.org/officeDocument/2006/relationships/tags" Target="../tags/tag335.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tags" Target="../tags/tag34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48.xml" /><Relationship Id="rId3" Type="http://schemas.openxmlformats.org/officeDocument/2006/relationships/tags" Target="../tags/tag349.xml" /><Relationship Id="rId4" Type="http://schemas.openxmlformats.org/officeDocument/2006/relationships/tags" Target="../tags/tag350.xml" /><Relationship Id="rId5" Type="http://schemas.openxmlformats.org/officeDocument/2006/relationships/tags" Target="../tags/tag3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52.xml" /><Relationship Id="rId3" Type="http://schemas.openxmlformats.org/officeDocument/2006/relationships/tags" Target="../tags/tag353.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tags" Target="../tags/tag356.xml" /><Relationship Id="rId7" Type="http://schemas.openxmlformats.org/officeDocument/2006/relationships/tags" Target="../tags/tag357.xml" /><Relationship Id="rId8" Type="http://schemas.openxmlformats.org/officeDocument/2006/relationships/tags" Target="../tags/tag35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59.xml" /><Relationship Id="rId3" Type="http://schemas.openxmlformats.org/officeDocument/2006/relationships/tags" Target="../tags/tag360.xml" /><Relationship Id="rId4" Type="http://schemas.openxmlformats.org/officeDocument/2006/relationships/tags" Target="../tags/tag361.xml" /><Relationship Id="rId5" Type="http://schemas.openxmlformats.org/officeDocument/2006/relationships/tags" Target="../tags/tag362.xml" /><Relationship Id="rId6" Type="http://schemas.openxmlformats.org/officeDocument/2006/relationships/tags" Target="../tags/tag363.xml" /><Relationship Id="rId7" Type="http://schemas.openxmlformats.org/officeDocument/2006/relationships/tags" Target="../tags/tag364.xml" /><Relationship Id="rId8" Type="http://schemas.openxmlformats.org/officeDocument/2006/relationships/tags" Target="../tags/tag3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0.xml" /><Relationship Id="rId10" Type="http://schemas.openxmlformats.org/officeDocument/2006/relationships/tags" Target="../tags/tag373.xml" /><Relationship Id="rId2" Type="http://schemas.openxmlformats.org/officeDocument/2006/relationships/tags" Target="../tags/tag366.xml" /><Relationship Id="rId3" Type="http://schemas.openxmlformats.org/officeDocument/2006/relationships/tags" Target="../tags/tag367.xml" /><Relationship Id="rId4" Type="http://schemas.openxmlformats.org/officeDocument/2006/relationships/tags" Target="../tags/tag368.xml" /><Relationship Id="rId5" Type="http://schemas.openxmlformats.org/officeDocument/2006/relationships/tags" Target="../tags/tag369.xml" /><Relationship Id="rId6" Type="http://schemas.openxmlformats.org/officeDocument/2006/relationships/tags" Target="../tags/tag370.xml" /><Relationship Id="rId7" Type="http://schemas.openxmlformats.org/officeDocument/2006/relationships/tags" Target="../tags/tag371.xml" /><Relationship Id="rId8" Type="http://schemas.openxmlformats.org/officeDocument/2006/relationships/tags" Target="../tags/tag372.xml" /><Relationship Id="rId9"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tags" Target="../tags/tag374.xml" /><Relationship Id="rId3" Type="http://schemas.openxmlformats.org/officeDocument/2006/relationships/tags" Target="../tags/tag375.xml" /><Relationship Id="rId4" Type="http://schemas.openxmlformats.org/officeDocument/2006/relationships/tags" Target="../tags/tag37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5.xml" /><Relationship Id="rId10" Type="http://schemas.openxmlformats.org/officeDocument/2006/relationships/tags" Target="../tags/tag385.xml" /><Relationship Id="rId11" Type="http://schemas.openxmlformats.org/officeDocument/2006/relationships/tags" Target="../tags/tag386.xml" /><Relationship Id="rId12" Type="http://schemas.openxmlformats.org/officeDocument/2006/relationships/tags" Target="../tags/tag387.xml" /><Relationship Id="rId13" Type="http://schemas.openxmlformats.org/officeDocument/2006/relationships/tags" Target="../tags/tag388.xml" /><Relationship Id="rId14" Type="http://schemas.openxmlformats.org/officeDocument/2006/relationships/tags" Target="../tags/tag389.xml" /><Relationship Id="rId15" Type="http://schemas.openxmlformats.org/officeDocument/2006/relationships/tags" Target="../tags/tag390.xml" /><Relationship Id="rId16" Type="http://schemas.openxmlformats.org/officeDocument/2006/relationships/tags" Target="../tags/tag391.xml" /><Relationship Id="rId17" Type="http://schemas.openxmlformats.org/officeDocument/2006/relationships/tags" Target="../tags/tag392.xml" /><Relationship Id="rId18" Type="http://schemas.openxmlformats.org/officeDocument/2006/relationships/tags" Target="../tags/tag393.xml" /><Relationship Id="rId19" Type="http://schemas.openxmlformats.org/officeDocument/2006/relationships/tags" Target="../tags/tag394.xml" /><Relationship Id="rId2" Type="http://schemas.openxmlformats.org/officeDocument/2006/relationships/tags" Target="../tags/tag377.xml" /><Relationship Id="rId20" Type="http://schemas.openxmlformats.org/officeDocument/2006/relationships/tags" Target="../tags/tag395.xml" /><Relationship Id="rId3" Type="http://schemas.openxmlformats.org/officeDocument/2006/relationships/tags" Target="../tags/tag378.xml" /><Relationship Id="rId4" Type="http://schemas.openxmlformats.org/officeDocument/2006/relationships/tags" Target="../tags/tag379.xml" /><Relationship Id="rId5" Type="http://schemas.openxmlformats.org/officeDocument/2006/relationships/tags" Target="../tags/tag380.xml" /><Relationship Id="rId6" Type="http://schemas.openxmlformats.org/officeDocument/2006/relationships/tags" Target="../tags/tag381.xml" /><Relationship Id="rId7" Type="http://schemas.openxmlformats.org/officeDocument/2006/relationships/tags" Target="../tags/tag382.xml" /><Relationship Id="rId8" Type="http://schemas.openxmlformats.org/officeDocument/2006/relationships/tags" Target="../tags/tag383.xml" /><Relationship Id="rId9" Type="http://schemas.openxmlformats.org/officeDocument/2006/relationships/tags" Target="../tags/tag38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96.xml" /><Relationship Id="rId3" Type="http://schemas.openxmlformats.org/officeDocument/2006/relationships/tags" Target="../tags/tag39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98.xml" /><Relationship Id="rId3" Type="http://schemas.openxmlformats.org/officeDocument/2006/relationships/tags" Target="../tags/tag399.xml" /><Relationship Id="rId4" Type="http://schemas.openxmlformats.org/officeDocument/2006/relationships/tags" Target="../tags/tag40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01.xml" /><Relationship Id="rId3" Type="http://schemas.openxmlformats.org/officeDocument/2006/relationships/tags" Target="../tags/tag402.xml" /><Relationship Id="rId4" Type="http://schemas.openxmlformats.org/officeDocument/2006/relationships/tags" Target="../tags/tag40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04.xml" /><Relationship Id="rId3" Type="http://schemas.openxmlformats.org/officeDocument/2006/relationships/tags" Target="../tags/tag405.xml" /><Relationship Id="rId4" Type="http://schemas.openxmlformats.org/officeDocument/2006/relationships/hyperlink" Target="https://d.book118.com/647164056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2912110" y="321945"/>
            <a:ext cx="5612765" cy="767715"/>
          </a:xfrm>
          <a:prstGeom prst="rect">
            <a:avLst/>
          </a:prstGeom>
        </p:spPr>
        <p:txBody>
          <a:bodyPr>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latin typeface="宋体" panose="02010600030101010101" pitchFamily="2" charset="-122"/>
                <a:ea typeface="宋体" panose="02010600030101010101" pitchFamily="2" charset="-122"/>
              </a:rPr>
              <a:t>课前复习</a:t>
            </a:r>
            <a:endParaRPr lang="zh-CN" altLang="en-US" sz="4000" b="1">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83235" y="403860"/>
            <a:ext cx="11139805" cy="3602990"/>
          </a:xfrm>
          <a:prstGeom prst="rect">
            <a:avLst/>
          </a:prstGeom>
        </p:spPr>
        <p:txBody>
          <a:bodyPr>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600" b="1">
                <a:latin typeface="宋体" panose="02010600030101010101" pitchFamily="2" charset="-122"/>
                <a:ea typeface="宋体" panose="02010600030101010101" pitchFamily="2" charset="-122"/>
                <a:cs typeface="宋体" panose="02010600030101010101" pitchFamily="2" charset="-122"/>
              </a:rPr>
              <a:t>2024</a:t>
            </a:r>
            <a:r>
              <a:rPr lang="zh-CN" altLang="en-US" sz="3600" b="1">
                <a:latin typeface="宋体" panose="02010600030101010101" pitchFamily="2" charset="-122"/>
                <a:ea typeface="宋体" panose="02010600030101010101" pitchFamily="2" charset="-122"/>
                <a:cs typeface="宋体" panose="02010600030101010101" pitchFamily="2" charset="-122"/>
              </a:rPr>
              <a:t>年</a:t>
            </a:r>
            <a:r>
              <a:rPr lang="en-US" altLang="zh-CN" sz="3600" b="1">
                <a:latin typeface="宋体" panose="02010600030101010101" pitchFamily="2" charset="-122"/>
                <a:ea typeface="宋体" panose="02010600030101010101" pitchFamily="2" charset="-122"/>
                <a:cs typeface="宋体" panose="02010600030101010101" pitchFamily="2" charset="-122"/>
              </a:rPr>
              <a:t>1</a:t>
            </a:r>
            <a:r>
              <a:rPr lang="zh-CN" altLang="en-US" sz="3600" b="1">
                <a:latin typeface="宋体" panose="02010600030101010101" pitchFamily="2" charset="-122"/>
                <a:ea typeface="宋体" panose="02010600030101010101" pitchFamily="2" charset="-122"/>
                <a:cs typeface="宋体" panose="02010600030101010101" pitchFamily="2" charset="-122"/>
              </a:rPr>
              <a:t>月</a:t>
            </a:r>
            <a:r>
              <a:rPr lang="en-US" altLang="zh-CN" sz="3600" b="1">
                <a:latin typeface="宋体" panose="02010600030101010101" pitchFamily="2" charset="-122"/>
                <a:ea typeface="宋体" panose="02010600030101010101" pitchFamily="2" charset="-122"/>
                <a:cs typeface="宋体" panose="02010600030101010101" pitchFamily="2" charset="-122"/>
              </a:rPr>
              <a:t>3</a:t>
            </a:r>
            <a:r>
              <a:rPr lang="zh-CN" altLang="en-US" sz="3600" b="1">
                <a:latin typeface="宋体" panose="02010600030101010101" pitchFamily="2" charset="-122"/>
                <a:ea typeface="宋体" panose="02010600030101010101" pitchFamily="2" charset="-122"/>
                <a:cs typeface="宋体" panose="02010600030101010101" pitchFamily="2" charset="-122"/>
              </a:rPr>
              <a:t>日课前复习默写内容</a:t>
            </a:r>
            <a:endParaRPr lang="zh-CN" altLang="en-US" sz="3600" b="1">
              <a:latin typeface="宋体" panose="02010600030101010101" pitchFamily="2" charset="-122"/>
              <a:ea typeface="宋体" panose="02010600030101010101" pitchFamily="2" charset="-122"/>
              <a:cs typeface="宋体" panose="02010600030101010101" pitchFamily="2" charset="-122"/>
            </a:endParaRPr>
          </a:p>
          <a:p>
            <a:pPr algn="l"/>
            <a:r>
              <a:rPr lang="en-US" altLang="zh-CN" sz="3600" b="1">
                <a:latin typeface="宋体" panose="02010600030101010101" pitchFamily="2" charset="-122"/>
                <a:ea typeface="宋体" panose="02010600030101010101" pitchFamily="2" charset="-122"/>
                <a:cs typeface="宋体" panose="02010600030101010101" pitchFamily="2" charset="-122"/>
              </a:rPr>
              <a:t>1.</a:t>
            </a:r>
            <a:r>
              <a:rPr lang="zh-CN" altLang="en-US" sz="3600" b="1">
                <a:latin typeface="宋体" panose="02010600030101010101" pitchFamily="2" charset="-122"/>
                <a:ea typeface="宋体" panose="02010600030101010101" pitchFamily="2" charset="-122"/>
                <a:cs typeface="宋体" panose="02010600030101010101" pitchFamily="2" charset="-122"/>
              </a:rPr>
              <a:t>写出</a:t>
            </a:r>
            <a:r>
              <a:rPr 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罗斯福新政的特点</a:t>
            </a:r>
            <a:r>
              <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3600" b="1">
              <a:latin typeface="宋体" panose="02010600030101010101" pitchFamily="2" charset="-122"/>
              <a:ea typeface="宋体" panose="02010600030101010101" pitchFamily="2" charset="-122"/>
              <a:cs typeface="宋体" panose="02010600030101010101" pitchFamily="2" charset="-122"/>
            </a:endParaRPr>
          </a:p>
          <a:p>
            <a:pPr algn="l"/>
            <a:r>
              <a:rPr lang="en-US" altLang="zh-CN" sz="3600" b="1">
                <a:latin typeface="宋体" panose="02010600030101010101" pitchFamily="2" charset="-122"/>
                <a:ea typeface="宋体" panose="02010600030101010101" pitchFamily="2" charset="-122"/>
                <a:cs typeface="宋体" panose="02010600030101010101" pitchFamily="2" charset="-122"/>
              </a:rPr>
              <a:t>2.</a:t>
            </a:r>
            <a:r>
              <a:rPr lang="zh-CN" altLang="en-US" sz="3600" b="1">
                <a:latin typeface="宋体" panose="02010600030101010101" pitchFamily="2" charset="-122"/>
                <a:ea typeface="宋体" panose="02010600030101010101" pitchFamily="2" charset="-122"/>
                <a:cs typeface="宋体" panose="02010600030101010101" pitchFamily="2" charset="-122"/>
              </a:rPr>
              <a:t>写出</a:t>
            </a:r>
            <a:r>
              <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二战后资本主义国家对经济加强干预的三种方式</a:t>
            </a:r>
            <a:r>
              <a:rPr lang="zh-CN" altLang="en-US" sz="3600" b="1">
                <a:latin typeface="宋体" panose="02010600030101010101" pitchFamily="2" charset="-122"/>
                <a:ea typeface="宋体" panose="02010600030101010101" pitchFamily="2" charset="-122"/>
                <a:cs typeface="宋体" panose="02010600030101010101" pitchFamily="2" charset="-122"/>
              </a:rPr>
              <a:t>。</a:t>
            </a:r>
            <a:endParaRPr lang="zh-CN" altLang="en-US" sz="3600" b="1">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1" end="1"/>
                                            </p:txEl>
                                          </p:spTgt>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83235" y="403860"/>
            <a:ext cx="11139805" cy="3998595"/>
          </a:xfrm>
          <a:prstGeom prst="rect">
            <a:avLst/>
          </a:prstGeom>
        </p:spPr>
        <p:txBody>
          <a:bodyPr>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600" b="1">
                <a:latin typeface="宋体" panose="02010600030101010101" pitchFamily="2" charset="-122"/>
                <a:ea typeface="宋体" panose="02010600030101010101" pitchFamily="2" charset="-122"/>
                <a:cs typeface="宋体" panose="02010600030101010101" pitchFamily="2" charset="-122"/>
              </a:rPr>
              <a:t>1.</a:t>
            </a:r>
            <a:r>
              <a:rPr lang="zh-CN" altLang="en-US" sz="3600" b="1">
                <a:latin typeface="宋体" panose="02010600030101010101" pitchFamily="2" charset="-122"/>
                <a:ea typeface="宋体" panose="02010600030101010101" pitchFamily="2" charset="-122"/>
                <a:cs typeface="宋体" panose="02010600030101010101" pitchFamily="2" charset="-122"/>
              </a:rPr>
              <a:t>写出</a:t>
            </a:r>
            <a:r>
              <a:rPr 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罗斯福新政的特点</a:t>
            </a:r>
            <a:r>
              <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endPar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algn="l"/>
            <a:endPar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algn="l"/>
            <a:endPar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algn="l"/>
            <a:endPar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algn="l"/>
            <a:endParaRPr lang="zh-CN" altLang="en-US" sz="3600" b="1">
              <a:latin typeface="宋体" panose="02010600030101010101" pitchFamily="2" charset="-122"/>
              <a:ea typeface="宋体" panose="02010600030101010101" pitchFamily="2" charset="-122"/>
              <a:cs typeface="宋体" panose="02010600030101010101" pitchFamily="2" charset="-122"/>
            </a:endParaRPr>
          </a:p>
          <a:p>
            <a:pPr algn="l"/>
            <a:r>
              <a:rPr lang="en-US" altLang="zh-CN" sz="3600" b="1">
                <a:latin typeface="宋体" panose="02010600030101010101" pitchFamily="2" charset="-122"/>
                <a:ea typeface="宋体" panose="02010600030101010101" pitchFamily="2" charset="-122"/>
                <a:cs typeface="宋体" panose="02010600030101010101" pitchFamily="2" charset="-122"/>
              </a:rPr>
              <a:t>2.</a:t>
            </a:r>
            <a:r>
              <a:rPr lang="zh-CN" altLang="en-US" sz="3600" b="1">
                <a:latin typeface="宋体" panose="02010600030101010101" pitchFamily="2" charset="-122"/>
                <a:ea typeface="宋体" panose="02010600030101010101" pitchFamily="2" charset="-122"/>
                <a:cs typeface="宋体" panose="02010600030101010101" pitchFamily="2" charset="-122"/>
              </a:rPr>
              <a:t>写出</a:t>
            </a:r>
            <a:r>
              <a:rPr lang="zh-CN" altLang="zh-CN" sz="36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二战后资本主义国家对经济加强干预的三种方式</a:t>
            </a:r>
            <a:r>
              <a:rPr lang="zh-CN" altLang="en-US" sz="3600" b="1">
                <a:latin typeface="宋体" panose="02010600030101010101" pitchFamily="2" charset="-122"/>
                <a:ea typeface="宋体" panose="02010600030101010101" pitchFamily="2" charset="-122"/>
                <a:cs typeface="宋体" panose="02010600030101010101" pitchFamily="2" charset="-122"/>
              </a:rPr>
              <a:t>。</a:t>
            </a:r>
            <a:endParaRPr lang="zh-CN" altLang="en-US" sz="3600" b="1">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title=""/>
          <p:cNvSpPr txBox="1"/>
          <p:nvPr>
            <p:custDataLst>
              <p:tags r:id="rId4"/>
            </p:custDataLst>
          </p:nvPr>
        </p:nvSpPr>
        <p:spPr>
          <a:xfrm>
            <a:off x="336550" y="1129030"/>
            <a:ext cx="11400155" cy="20612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宋体" panose="02010600030101010101" pitchFamily="2" charset="-122"/>
                <a:ea typeface="宋体" panose="02010600030101010101" pitchFamily="2" charset="-122"/>
              </a:rPr>
              <a:t>特点：①新政策：实行国家干预经济的政策，放弃传统的自由放任政策；②新模式：开创了国家干预经济的新模式；③新特点：尽量避免国有化而力图保持资本主义的自由企业制度；④新起点：新政成为资本主义经济发展的新起点。</a:t>
            </a:r>
            <a:endParaRPr lang="zh-CN" altLang="en-US" sz="3200" b="1">
              <a:solidFill>
                <a:srgbClr val="FF0000"/>
              </a:solidFill>
              <a:latin typeface="宋体" panose="02010600030101010101" pitchFamily="2" charset="-122"/>
              <a:ea typeface="宋体" panose="02010600030101010101" pitchFamily="2" charset="-122"/>
            </a:endParaRPr>
          </a:p>
        </p:txBody>
      </p:sp>
      <p:sp>
        <p:nvSpPr>
          <p:cNvPr id="4" name="文本框 3" title=""/>
          <p:cNvSpPr txBox="1"/>
          <p:nvPr>
            <p:custDataLst>
              <p:tags r:id="rId5"/>
            </p:custDataLst>
          </p:nvPr>
        </p:nvSpPr>
        <p:spPr>
          <a:xfrm>
            <a:off x="427990" y="4303395"/>
            <a:ext cx="1135443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宋体" panose="02010600030101010101" pitchFamily="2" charset="-122"/>
                <a:ea typeface="宋体" panose="02010600030101010101" pitchFamily="2" charset="-122"/>
              </a:rPr>
              <a:t>方式：①实行国有化；②制定经济计划，指导经济发展；③财政政策调节。</a:t>
            </a:r>
            <a:endParaRPr lang="zh-CN" altLang="en-US" sz="3600" b="1">
              <a:solidFill>
                <a:srgbClr val="FF0000"/>
              </a:solidFill>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p:cTn id="11" dur="500" fill="hold"/>
                                        <p:tgtEl>
                                          <p:spTgt spid="2">
                                            <p:txEl>
                                              <p:pRg st="5" end="5"/>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23" presetClass="entr" presetSubtype="16" dur="50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p:cTn id="1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23" presetClass="entr" presetSubtype="16" dur="50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p:cTn id="23"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4" dur="500" fill="hold"/>
                                        <p:tgtEl>
                                          <p:spTgt spid="4">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536575" y="417195"/>
            <a:ext cx="11129010" cy="11125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a:latin typeface="宋体" panose="02010600030101010101" pitchFamily="2" charset="-122"/>
                <a:ea typeface="宋体" panose="02010600030101010101" pitchFamily="2" charset="-122"/>
                <a:cs typeface="宋体" panose="02010600030101010101" pitchFamily="2" charset="-122"/>
              </a:rPr>
              <a:t>专题十三</a:t>
            </a:r>
            <a:r>
              <a:rPr lang="en-US" altLang="zh-CN" sz="4400" b="1">
                <a:latin typeface="宋体" panose="02010600030101010101" pitchFamily="2" charset="-122"/>
                <a:ea typeface="宋体" panose="02010600030101010101" pitchFamily="2" charset="-122"/>
                <a:cs typeface="宋体" panose="02010600030101010101" pitchFamily="2" charset="-122"/>
              </a:rPr>
              <a:t> </a:t>
            </a:r>
            <a:r>
              <a:rPr lang="zh-CN" altLang="en-US" sz="4400" b="1">
                <a:latin typeface="宋体" panose="02010600030101010101" pitchFamily="2" charset="-122"/>
                <a:ea typeface="宋体" panose="02010600030101010101" pitchFamily="2" charset="-122"/>
                <a:cs typeface="宋体" panose="02010600030101010101" pitchFamily="2" charset="-122"/>
              </a:rPr>
              <a:t>世界资本主义经济政策的调整与苏联的社会主义建设</a:t>
            </a:r>
            <a:endParaRPr lang="zh-CN" altLang="en-US" sz="4400" b="1">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title=""/>
          <p:cNvSpPr txBox="1"/>
          <p:nvPr>
            <p:custDataLst>
              <p:tags r:id="rId4"/>
            </p:custDataLst>
          </p:nvPr>
        </p:nvSpPr>
        <p:spPr>
          <a:xfrm>
            <a:off x="471170" y="2055495"/>
            <a:ext cx="113322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4000" b="1" smtClean="0">
                <a:latin typeface="宋体" panose="02010600030101010101" pitchFamily="2" charset="-122"/>
                <a:ea typeface="宋体" panose="02010600030101010101" pitchFamily="2" charset="-122"/>
                <a:cs typeface="宋体" panose="02010600030101010101" pitchFamily="2" charset="-122"/>
                <a:sym typeface="+mn-ea"/>
              </a:rPr>
              <a:t>第</a:t>
            </a:r>
            <a:r>
              <a:rPr lang="en-US" altLang="zh-CN" sz="4000" b="1" smtClean="0">
                <a:latin typeface="宋体" panose="02010600030101010101" pitchFamily="2" charset="-122"/>
                <a:ea typeface="宋体" panose="02010600030101010101" pitchFamily="2" charset="-122"/>
                <a:cs typeface="宋体" panose="02010600030101010101" pitchFamily="2" charset="-122"/>
                <a:sym typeface="+mn-ea"/>
              </a:rPr>
              <a:t>34</a:t>
            </a:r>
            <a:r>
              <a:rPr lang="zh-CN" altLang="zh-CN" sz="4000" b="1" smtClean="0">
                <a:latin typeface="宋体" panose="02010600030101010101" pitchFamily="2" charset="-122"/>
                <a:ea typeface="宋体" panose="02010600030101010101" pitchFamily="2" charset="-122"/>
                <a:cs typeface="宋体" panose="02010600030101010101" pitchFamily="2" charset="-122"/>
                <a:sym typeface="+mn-ea"/>
              </a:rPr>
              <a:t>讲</a:t>
            </a:r>
            <a:r>
              <a:rPr lang="en-US" altLang="zh-CN" sz="4000" b="1" smtClean="0">
                <a:latin typeface="宋体" panose="02010600030101010101" pitchFamily="2" charset="-122"/>
                <a:ea typeface="宋体" panose="02010600030101010101" pitchFamily="2" charset="-122"/>
                <a:cs typeface="宋体" panose="02010600030101010101" pitchFamily="2" charset="-122"/>
                <a:sym typeface="+mn-ea"/>
              </a:rPr>
              <a:t>  </a:t>
            </a:r>
            <a:r>
              <a:rPr lang="zh-CN" altLang="zh-CN" sz="4000" b="1" smtClean="0">
                <a:latin typeface="宋体" panose="02010600030101010101" pitchFamily="2" charset="-122"/>
                <a:ea typeface="宋体" panose="02010600030101010101" pitchFamily="2" charset="-122"/>
                <a:cs typeface="宋体" panose="02010600030101010101" pitchFamily="2" charset="-122"/>
                <a:sym typeface="+mn-ea"/>
              </a:rPr>
              <a:t>苏联社会主义建设的经验与教训</a:t>
            </a:r>
            <a:endParaRPr lang="zh-CN" altLang="zh-CN" sz="4000" b="1" smtClean="0">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4" name="文本框 3" title=""/>
          <p:cNvSpPr txBox="1"/>
          <p:nvPr>
            <p:custDataLst>
              <p:tags r:id="rId5"/>
            </p:custDataLst>
          </p:nvPr>
        </p:nvSpPr>
        <p:spPr>
          <a:xfrm>
            <a:off x="359410" y="2948305"/>
            <a:ext cx="11704320" cy="30822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宋体" panose="02010600030101010101" pitchFamily="2" charset="-122"/>
                <a:ea typeface="宋体" panose="02010600030101010101" pitchFamily="2" charset="-122"/>
                <a:cs typeface="宋体" panose="02010600030101010101" pitchFamily="2" charset="-122"/>
              </a:rPr>
              <a:t>课程标准</a:t>
            </a:r>
            <a:endParaRPr lang="zh-CN" altLang="en-US" sz="3200" b="1">
              <a:latin typeface="宋体" panose="02010600030101010101" pitchFamily="2" charset="-122"/>
              <a:ea typeface="宋体" panose="02010600030101010101" pitchFamily="2" charset="-122"/>
              <a:cs typeface="宋体" panose="02010600030101010101" pitchFamily="2" charset="-122"/>
            </a:endParaRPr>
          </a:p>
          <a:p>
            <a:r>
              <a:rPr lang="en-US"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1.</a:t>
            </a:r>
            <a:r>
              <a:rPr lang="zh-CN"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了解俄国国内战争后苏维埃政权面临的形势</a:t>
            </a:r>
            <a:r>
              <a:rPr lang="en-US"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认识战时共产主义政策向新经济政策转变的必要性。</a:t>
            </a:r>
            <a:endParaRPr lang="zh-CN"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a:p>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2.</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列举</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苏联模式</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的主要表现</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认识其在实践中的经验教训。</a:t>
            </a:r>
            <a:endPar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3.</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概述从赫鲁晓夫改革到戈尔巴乔夫改革的基本历程</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认识社会主义改革的复杂性、艰巨性和曲折性。</a:t>
            </a:r>
            <a:endParaRPr lang="zh-CN"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a:p>
            <a:endParaRPr lang="zh-CN"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p:cTn id="19"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4">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p:cTn id="25"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4">
                                            <p:txEl>
                                              <p:pRg st="1" end="1"/>
                                            </p:txEl>
                                          </p:spTgt>
                                        </p:tgtEl>
                                        <p:attrNameLst>
                                          <p:attrName>ppt_h</p:attrName>
                                        </p:attrNameLst>
                                      </p:cBhvr>
                                      <p:tavLst>
                                        <p:tav tm="0">
                                          <p:val>
                                            <p:fltVal val="0"/>
                                          </p:val>
                                        </p:tav>
                                        <p:tav tm="100000">
                                          <p:val>
                                            <p:strVal val="#ppt_h"/>
                                          </p:val>
                                        </p:tav>
                                      </p:tavLst>
                                    </p:anim>
                                  </p:childTnLst>
                                </p:cTn>
                              </p:par>
                              <p:par>
                                <p:cTn id="27" presetID="23" presetClass="entr" presetSubtype="16" dur="50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p:cTn id="29" dur="500" fill="hold"/>
                                        <p:tgtEl>
                                          <p:spTgt spid="4">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4">
                                            <p:txEl>
                                              <p:pRg st="2" end="2"/>
                                            </p:txEl>
                                          </p:spTgt>
                                        </p:tgtEl>
                                        <p:attrNameLst>
                                          <p:attrName>ppt_h</p:attrName>
                                        </p:attrNameLst>
                                      </p:cBhvr>
                                      <p:tavLst>
                                        <p:tav tm="0">
                                          <p:val>
                                            <p:fltVal val="0"/>
                                          </p:val>
                                        </p:tav>
                                        <p:tav tm="100000">
                                          <p:val>
                                            <p:strVal val="#ppt_h"/>
                                          </p:val>
                                        </p:tav>
                                      </p:tavLst>
                                    </p:anim>
                                  </p:childTnLst>
                                </p:cTn>
                              </p:par>
                              <p:par>
                                <p:cTn id="31" presetID="23" presetClass="entr" presetSubtype="16" dur="500"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 calcmode="lin" valueType="num">
                                      <p:cBhvr>
                                        <p:cTn id="33" dur="500" fill="hold"/>
                                        <p:tgtEl>
                                          <p:spTgt spid="4">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4">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76555" y="329565"/>
            <a:ext cx="1132967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a:latin typeface="宋体" panose="02010600030101010101" pitchFamily="2" charset="-122"/>
                <a:ea typeface="宋体" panose="02010600030101010101" pitchFamily="2" charset="-122"/>
              </a:rPr>
              <a:t>高考考情分析</a:t>
            </a:r>
            <a:endParaRPr lang="zh-CN" altLang="en-US" sz="4400" b="1">
              <a:latin typeface="宋体" panose="02010600030101010101" pitchFamily="2" charset="-122"/>
              <a:ea typeface="宋体" panose="02010600030101010101" pitchFamily="2" charset="-122"/>
            </a:endParaRPr>
          </a:p>
        </p:txBody>
      </p:sp>
      <p:graphicFrame>
        <p:nvGraphicFramePr>
          <p:cNvPr id="3" name="表格 2" title=""/>
          <p:cNvGraphicFramePr>
            <a:graphicFrameLocks noGrp="1"/>
          </p:cNvGraphicFramePr>
          <p:nvPr>
            <p:custDataLst>
              <p:tags r:id="rId4"/>
            </p:custDataLst>
          </p:nvPr>
        </p:nvGraphicFramePr>
        <p:xfrm>
          <a:off x="376555" y="1504315"/>
          <a:ext cx="11432540" cy="4114800"/>
        </p:xfrm>
        <a:graphic>
          <a:graphicData uri="http://schemas.openxmlformats.org/drawingml/2006/table">
            <a:tbl>
              <a:tblPr firstRow="1" bandRow="1">
                <a:tableStyleId>{5940675A-B579-460E-94D1-54222C63F5DA}</a:tableStyleId>
              </a:tblPr>
              <a:tblGrid>
                <a:gridCol w="1757680"/>
                <a:gridCol w="9674860"/>
              </a:tblGrid>
              <a:tr h="1097280">
                <a:tc>
                  <a:txBody>
                    <a:bodyPr vert="horz" wrap="square"/>
                    <a:lstStyle/>
                    <a:p>
                      <a:pPr indent="0" algn="ctr">
                        <a:buNone/>
                      </a:pPr>
                      <a:r>
                        <a:rPr lang="en-US" altLang="en-US" sz="3600" b="1">
                          <a:latin typeface="宋体" panose="02010600030101010101" pitchFamily="2" charset="-122"/>
                          <a:ea typeface="宋体" panose="02010600030101010101" pitchFamily="2" charset="-122"/>
                          <a:cs typeface="宋体" panose="02010600030101010101" pitchFamily="2" charset="-122"/>
                        </a:rPr>
                        <a:t>2022</a:t>
                      </a:r>
                      <a:endParaRPr lang="en-US"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3600" b="1">
                          <a:latin typeface="宋体" panose="02010600030101010101" pitchFamily="2" charset="-122"/>
                          <a:ea typeface="宋体" panose="02010600030101010101" pitchFamily="2" charset="-122"/>
                          <a:cs typeface="宋体" panose="02010600030101010101" pitchFamily="2" charset="-122"/>
                        </a:rPr>
                        <a:t>全国乙卷：苏俄战时共产主义政策的</a:t>
                      </a:r>
                      <a:endParaRPr lang="zh-CN"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97280">
                <a:tc>
                  <a:txBody>
                    <a:bodyPr vert="horz" wrap="square"/>
                    <a:lstStyle/>
                    <a:p>
                      <a:pPr indent="0" algn="ctr">
                        <a:buNone/>
                      </a:pPr>
                      <a:r>
                        <a:rPr lang="en-US" sz="3600" b="1">
                          <a:latin typeface="宋体" panose="02010600030101010101" pitchFamily="2" charset="-122"/>
                          <a:ea typeface="宋体" panose="02010600030101010101" pitchFamily="2" charset="-122"/>
                          <a:cs typeface="宋体" panose="02010600030101010101" pitchFamily="2" charset="-122"/>
                        </a:rPr>
                        <a:t>2021</a:t>
                      </a:r>
                      <a:endParaRPr lang="en-US"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3600" b="1">
                          <a:latin typeface="宋体" panose="02010600030101010101" pitchFamily="2" charset="-122"/>
                          <a:ea typeface="宋体" panose="02010600030101010101" pitchFamily="2" charset="-122"/>
                          <a:cs typeface="宋体" panose="02010600030101010101" pitchFamily="2" charset="-122"/>
                        </a:rPr>
                        <a:t>全国甲卷:苏俄战时经济措施存在弊端[生产力决定生产关系](唯物史观)</a:t>
                      </a:r>
                      <a:endParaRPr lang="en-US"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2960">
                <a:tc>
                  <a:txBody>
                    <a:bodyPr vert="horz" wrap="square"/>
                    <a:lstStyle/>
                    <a:p>
                      <a:pPr indent="0" algn="ctr">
                        <a:buNone/>
                      </a:pPr>
                      <a:r>
                        <a:rPr lang="en-US" sz="3600" b="1">
                          <a:latin typeface="宋体" panose="02010600030101010101" pitchFamily="2" charset="-122"/>
                          <a:ea typeface="宋体" panose="02010600030101010101" pitchFamily="2" charset="-122"/>
                          <a:cs typeface="宋体" panose="02010600030101010101" pitchFamily="2" charset="-122"/>
                        </a:rPr>
                        <a:t>2020</a:t>
                      </a:r>
                      <a:endParaRPr lang="en-US"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3600" b="1">
                          <a:latin typeface="宋体" panose="02010600030101010101" pitchFamily="2" charset="-122"/>
                          <a:ea typeface="宋体" panose="02010600030101010101" pitchFamily="2" charset="-122"/>
                          <a:cs typeface="宋体" panose="02010600030101010101" pitchFamily="2" charset="-122"/>
                        </a:rPr>
                        <a:t>海南卷:战时共产主义政策的实行[生产力决定生产关系](唯物史观)</a:t>
                      </a:r>
                      <a:endParaRPr lang="en-US"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22960">
                <a:tc>
                  <a:txBody>
                    <a:bodyPr vert="horz" wrap="square"/>
                    <a:lstStyle/>
                    <a:p>
                      <a:pPr indent="0" algn="ctr">
                        <a:buNone/>
                      </a:pPr>
                      <a:r>
                        <a:rPr lang="en-US" altLang="en-US" sz="3600" b="1">
                          <a:latin typeface="宋体" panose="02010600030101010101" pitchFamily="2" charset="-122"/>
                          <a:ea typeface="宋体" panose="02010600030101010101" pitchFamily="2" charset="-122"/>
                          <a:cs typeface="宋体" panose="02010600030101010101" pitchFamily="2" charset="-122"/>
                        </a:rPr>
                        <a:t>2019</a:t>
                      </a:r>
                      <a:endParaRPr lang="en-US"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zh-CN" altLang="en-US" sz="3600" b="1">
                          <a:latin typeface="宋体" panose="02010600030101010101" pitchFamily="2" charset="-122"/>
                          <a:ea typeface="宋体" panose="02010600030101010101" pitchFamily="2" charset="-122"/>
                          <a:cs typeface="宋体" panose="02010600030101010101" pitchFamily="2" charset="-122"/>
                        </a:rPr>
                        <a:t>全国乙卷：苏俄新经济政策的实行</a:t>
                      </a:r>
                      <a:endParaRPr lang="zh-CN" altLang="en-US" sz="3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4" name="内容占位符 3" title=""/>
          <p:cNvPicPr>
            <a:picLocks noChangeAspect="1"/>
          </p:cNvPicPr>
          <p:nvPr>
            <p:custDataLst>
              <p:tags r:id="rId4"/>
            </p:custDataLst>
          </p:nvPr>
        </p:nvPicPr>
        <p:blipFill>
          <a:blip r:embed="rId3"/>
          <a:stretch>
            <a:fillRect/>
          </a:stretch>
        </p:blipFill>
        <p:spPr>
          <a:xfrm>
            <a:off x="353695" y="4009390"/>
            <a:ext cx="11485245" cy="2428240"/>
          </a:xfrm>
          <a:prstGeom prst="rect">
            <a:avLst/>
          </a:prstGeom>
        </p:spPr>
      </p:pic>
      <p:sp>
        <p:nvSpPr>
          <p:cNvPr id="3" name="副标题 2" title=""/>
          <p:cNvSpPr>
            <a:spLocks noGrp="1"/>
          </p:cNvSpPr>
          <p:nvPr>
            <p:custDataLst>
              <p:tags r:id="rId5"/>
            </p:custDataLst>
          </p:nvPr>
        </p:nvSpPr>
        <p:spPr>
          <a:xfrm>
            <a:off x="1196340" y="1565275"/>
            <a:ext cx="9799320" cy="2444115"/>
          </a:xfrm>
          <a:prstGeom prst="rect">
            <a:avLst/>
          </a:prstGeom>
        </p:spPr>
        <p:txBody>
          <a:bodyPr vert="horz" lIns="90000" tIns="46800" rIns="90000" bIns="46800" rtlCol="0">
            <a:noAutofit/>
          </a:bodyPr>
          <a:lstStyle>
            <a:defPPr>
              <a:defRPr lang="zh-CN"/>
            </a:defPPr>
            <a:lvl1pPr marL="0" indent="0" algn="ctr" defTabSz="914400" rtl="0" eaLnBrk="1" fontAlgn="auto" latinLnBrk="0" hangingPunct="1">
              <a:lnSpc>
                <a:spcPct val="110000"/>
              </a:lnSpc>
              <a:spcBef>
                <a:spcPct val="0"/>
              </a:spcBef>
              <a:spcAft>
                <a:spcPts val="1000"/>
              </a:spcAft>
              <a:buFont typeface="Arial" pitchFamily="34" charset="0"/>
              <a:buNone/>
              <a:defRPr sz="2400" u="none" strike="noStrike" kern="1200" cap="none" spc="200" normalizeH="0" baseline="0">
                <a:solidFill>
                  <a:schemeClr val="tx1">
                    <a:lumMod val="65000"/>
                    <a:lumOff val="35000"/>
                  </a:schemeClr>
                </a:solidFill>
                <a:uFillTx/>
                <a:latin typeface="Arial" pitchFamily="34" charset="0"/>
                <a:ea typeface="微软雅黑" panose="020b0503020204020204" charset="-122"/>
                <a:cs typeface="+mn-cs"/>
              </a:defRPr>
            </a:lvl1pPr>
            <a:lvl2pPr marL="457200" indent="0" algn="ctr" defTabSz="914400" rtl="0" eaLnBrk="1" fontAlgn="auto" latinLnBrk="0" hangingPunct="1">
              <a:lnSpc>
                <a:spcPct val="120000"/>
              </a:lnSpc>
              <a:spcBef>
                <a:spcPct val="0"/>
              </a:spcBef>
              <a:spcAft>
                <a:spcPts val="600"/>
              </a:spcAft>
              <a:buFont typeface="Arial" pitchFamily="34" charset="0"/>
              <a:buNone/>
              <a:tabLst>
                <a:tab pos="1609725"/>
              </a:tabLst>
              <a:defRPr sz="2000" u="none" strike="noStrike" kern="1200" cap="none" spc="150" normalizeH="0" baseline="0">
                <a:solidFill>
                  <a:schemeClr val="tx1">
                    <a:lumMod val="65000"/>
                    <a:lumOff val="35000"/>
                  </a:schemeClr>
                </a:solidFill>
                <a:uFillTx/>
                <a:latin typeface="Arial" pitchFamily="34" charset="0"/>
                <a:ea typeface="微软雅黑" panose="020b0503020204020204" charset="-122"/>
                <a:cs typeface="+mn-cs"/>
              </a:defRPr>
            </a:lvl2pPr>
            <a:lvl3pPr marL="914400" indent="0" algn="ctr" defTabSz="914400" rtl="0" eaLnBrk="1" fontAlgn="auto" latinLnBrk="0" hangingPunct="1">
              <a:lnSpc>
                <a:spcPct val="120000"/>
              </a:lnSpc>
              <a:spcBef>
                <a:spcPct val="0"/>
              </a:spcBef>
              <a:spcAft>
                <a:spcPts val="600"/>
              </a:spcAft>
              <a:buFont typeface="Arial" pitchFamily="34" charset="0"/>
              <a:buNone/>
              <a:defRPr sz="1800" u="none" strike="noStrike" kern="1200" cap="none" spc="150" normalizeH="0" baseline="0">
                <a:solidFill>
                  <a:schemeClr val="tx1">
                    <a:lumMod val="65000"/>
                    <a:lumOff val="35000"/>
                  </a:schemeClr>
                </a:solidFill>
                <a:uFillTx/>
                <a:latin typeface="Arial" pitchFamily="34" charset="0"/>
                <a:ea typeface="微软雅黑" panose="020b0503020204020204" charset="-122"/>
                <a:cs typeface="+mn-cs"/>
              </a:defRPr>
            </a:lvl3pPr>
            <a:lvl4pPr marL="1371600" indent="0" algn="ctr" defTabSz="914400" rtl="0" eaLnBrk="1" fontAlgn="auto" latinLnBrk="0" hangingPunct="1">
              <a:lnSpc>
                <a:spcPct val="120000"/>
              </a:lnSpc>
              <a:spcBef>
                <a:spcPct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itchFamily="34" charset="0"/>
                <a:ea typeface="微软雅黑" panose="020b0503020204020204" charset="-122"/>
                <a:cs typeface="+mn-cs"/>
              </a:defRPr>
            </a:lvl4pPr>
            <a:lvl5pPr marL="1828800" indent="0" algn="ctr" defTabSz="914400" rtl="0" eaLnBrk="1" fontAlgn="auto" latinLnBrk="0" hangingPunct="1">
              <a:lnSpc>
                <a:spcPct val="120000"/>
              </a:lnSpc>
              <a:spcBef>
                <a:spcPct val="0"/>
              </a:spcBef>
              <a:spcAft>
                <a:spcPts val="300"/>
              </a:spcAft>
              <a:buFont typeface="Arial" pitchFamily="34" charset="0"/>
              <a:buNone/>
              <a:defRPr sz="1600" u="none" strike="noStrike" kern="1200" cap="none" spc="150" normalizeH="0" baseline="0">
                <a:solidFill>
                  <a:schemeClr val="tx1">
                    <a:lumMod val="65000"/>
                    <a:lumOff val="35000"/>
                  </a:schemeClr>
                </a:solidFill>
                <a:uFillTx/>
                <a:latin typeface="Arial" pitchFamily="34" charset="0"/>
                <a:ea typeface="微软雅黑" panose="020b0503020204020204" charset="-122"/>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lgn="l"/>
            <a:r>
              <a:rPr lang="zh-CN" altLang="en-US" sz="3600">
                <a:solidFill>
                  <a:schemeClr val="tx1"/>
                </a:solidFill>
                <a:latin typeface="华文中宋" panose="02010600040101010101" charset="-122"/>
                <a:ea typeface="华文中宋" panose="02010600040101010101" charset="-122"/>
                <a:cs typeface="华文中宋" panose="02010600040101010101" charset="-122"/>
                <a:sym typeface="+mn-ea"/>
              </a:rPr>
              <a:t>一、社会主义建设道路的初期探索</a:t>
            </a:r>
            <a:endParaRPr lang="zh-CN" altLang="en-US" sz="3600">
              <a:solidFill>
                <a:schemeClr val="tx1"/>
              </a:solidFill>
              <a:latin typeface="华文中宋" panose="02010600040101010101" charset="-122"/>
              <a:ea typeface="华文中宋" panose="02010600040101010101" charset="-122"/>
              <a:cs typeface="华文中宋" panose="02010600040101010101" charset="-122"/>
              <a:sym typeface="+mn-ea"/>
            </a:endParaRPr>
          </a:p>
          <a:p>
            <a:pPr algn="l"/>
            <a:r>
              <a:rPr lang="zh-CN" altLang="en-US" sz="3600">
                <a:solidFill>
                  <a:schemeClr val="tx1"/>
                </a:solidFill>
                <a:latin typeface="华文中宋" panose="02010600040101010101" charset="-122"/>
                <a:ea typeface="华文中宋" panose="02010600040101010101" charset="-122"/>
                <a:cs typeface="华文中宋" panose="02010600040101010101" charset="-122"/>
              </a:rPr>
              <a:t>二、</a:t>
            </a:r>
            <a:r>
              <a:rPr lang="en-US" altLang="zh-CN" sz="3600">
                <a:solidFill>
                  <a:schemeClr val="tx1"/>
                </a:solidFill>
                <a:latin typeface="华文中宋" panose="02010600040101010101" charset="-122"/>
                <a:ea typeface="华文中宋" panose="02010600040101010101" charset="-122"/>
                <a:cs typeface="华文中宋" panose="02010600040101010101" charset="-122"/>
              </a:rPr>
              <a:t>“</a:t>
            </a:r>
            <a:r>
              <a:rPr lang="zh-CN" altLang="en-US" sz="3600">
                <a:solidFill>
                  <a:schemeClr val="tx1"/>
                </a:solidFill>
                <a:latin typeface="华文中宋" panose="02010600040101010101" charset="-122"/>
                <a:ea typeface="华文中宋" panose="02010600040101010101" charset="-122"/>
                <a:cs typeface="华文中宋" panose="02010600040101010101" charset="-122"/>
              </a:rPr>
              <a:t>斯大林模式</a:t>
            </a:r>
            <a:r>
              <a:rPr lang="en-US" altLang="zh-CN" sz="3600">
                <a:solidFill>
                  <a:schemeClr val="tx1"/>
                </a:solidFill>
                <a:latin typeface="华文中宋" panose="02010600040101010101" charset="-122"/>
                <a:ea typeface="华文中宋" panose="02010600040101010101" charset="-122"/>
                <a:cs typeface="华文中宋" panose="02010600040101010101" charset="-122"/>
              </a:rPr>
              <a:t>”</a:t>
            </a:r>
            <a:r>
              <a:rPr lang="zh-CN" altLang="en-US" sz="3600">
                <a:solidFill>
                  <a:schemeClr val="tx1"/>
                </a:solidFill>
                <a:latin typeface="华文中宋" panose="02010600040101010101" charset="-122"/>
                <a:ea typeface="华文中宋" panose="02010600040101010101" charset="-122"/>
                <a:cs typeface="华文中宋" panose="02010600040101010101" charset="-122"/>
              </a:rPr>
              <a:t>的社会主义建设道路</a:t>
            </a:r>
            <a:endParaRPr lang="zh-CN" altLang="en-US" sz="3600">
              <a:solidFill>
                <a:schemeClr val="tx1"/>
              </a:solidFill>
              <a:latin typeface="华文中宋" panose="02010600040101010101" charset="-122"/>
              <a:ea typeface="华文中宋" panose="02010600040101010101" charset="-122"/>
              <a:cs typeface="华文中宋" panose="02010600040101010101" charset="-122"/>
            </a:endParaRPr>
          </a:p>
          <a:p>
            <a:pPr algn="l"/>
            <a:r>
              <a:rPr lang="zh-CN" altLang="en-US" sz="3600">
                <a:solidFill>
                  <a:schemeClr val="tx1"/>
                </a:solidFill>
                <a:latin typeface="华文中宋" panose="02010600040101010101" charset="-122"/>
                <a:ea typeface="华文中宋" panose="02010600040101010101" charset="-122"/>
                <a:cs typeface="华文中宋" panose="02010600040101010101" charset="-122"/>
              </a:rPr>
              <a:t>三、苏联社会主义改革与挫折</a:t>
            </a:r>
            <a:endParaRPr lang="zh-CN" altLang="en-US" sz="3600">
              <a:solidFill>
                <a:schemeClr val="tx1"/>
              </a:solidFill>
              <a:latin typeface="华文中宋" panose="02010600040101010101" charset="-122"/>
              <a:ea typeface="华文中宋" panose="02010600040101010101" charset="-122"/>
              <a:cs typeface="华文中宋" panose="02010600040101010101" charset="-122"/>
            </a:endParaRPr>
          </a:p>
        </p:txBody>
      </p:sp>
      <p:sp>
        <p:nvSpPr>
          <p:cNvPr id="2" name="文本框 1" title=""/>
          <p:cNvSpPr txBox="1"/>
          <p:nvPr>
            <p:custDataLst>
              <p:tags r:id="rId6"/>
            </p:custDataLst>
          </p:nvPr>
        </p:nvSpPr>
        <p:spPr>
          <a:xfrm>
            <a:off x="506730" y="405765"/>
            <a:ext cx="113322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4000" b="1" smtClean="0">
                <a:latin typeface="宋体" panose="02010600030101010101" pitchFamily="2" charset="-122"/>
                <a:ea typeface="宋体" panose="02010600030101010101" pitchFamily="2" charset="-122"/>
                <a:cs typeface="宋体" panose="02010600030101010101" pitchFamily="2" charset="-122"/>
                <a:sym typeface="+mn-ea"/>
              </a:rPr>
              <a:t>第</a:t>
            </a:r>
            <a:r>
              <a:rPr lang="en-US" altLang="zh-CN" sz="4000" b="1" smtClean="0">
                <a:latin typeface="宋体" panose="02010600030101010101" pitchFamily="2" charset="-122"/>
                <a:ea typeface="宋体" panose="02010600030101010101" pitchFamily="2" charset="-122"/>
                <a:cs typeface="宋体" panose="02010600030101010101" pitchFamily="2" charset="-122"/>
                <a:sym typeface="+mn-ea"/>
              </a:rPr>
              <a:t>34</a:t>
            </a:r>
            <a:r>
              <a:rPr lang="zh-CN" altLang="zh-CN" sz="4000" b="1" smtClean="0">
                <a:latin typeface="宋体" panose="02010600030101010101" pitchFamily="2" charset="-122"/>
                <a:ea typeface="宋体" panose="02010600030101010101" pitchFamily="2" charset="-122"/>
                <a:cs typeface="宋体" panose="02010600030101010101" pitchFamily="2" charset="-122"/>
                <a:sym typeface="+mn-ea"/>
              </a:rPr>
              <a:t>讲</a:t>
            </a:r>
            <a:r>
              <a:rPr lang="en-US" altLang="zh-CN" sz="4000" b="1" smtClean="0">
                <a:latin typeface="宋体" panose="02010600030101010101" pitchFamily="2" charset="-122"/>
                <a:ea typeface="宋体" panose="02010600030101010101" pitchFamily="2" charset="-122"/>
                <a:cs typeface="宋体" panose="02010600030101010101" pitchFamily="2" charset="-122"/>
                <a:sym typeface="+mn-ea"/>
              </a:rPr>
              <a:t>  </a:t>
            </a:r>
            <a:r>
              <a:rPr lang="zh-CN" altLang="zh-CN" sz="4000" b="1" smtClean="0">
                <a:latin typeface="宋体" panose="02010600030101010101" pitchFamily="2" charset="-122"/>
                <a:ea typeface="宋体" panose="02010600030101010101" pitchFamily="2" charset="-122"/>
                <a:cs typeface="宋体" panose="02010600030101010101" pitchFamily="2" charset="-122"/>
                <a:sym typeface="+mn-ea"/>
              </a:rPr>
              <a:t>苏联社会主义建设的经验与教训</a:t>
            </a:r>
            <a:endParaRPr lang="zh-CN" altLang="zh-CN" sz="4000" b="1" smtClean="0">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ppt_w</p:attrName>
                                        </p:attrNameLst>
                                      </p:cBhvr>
                                      <p:tavLst>
                                        <p:tav tm="0">
                                          <p:val>
                                            <p:fltVal val="0"/>
                                          </p:val>
                                        </p:tav>
                                        <p:tav tm="100000">
                                          <p:val>
                                            <p:strVal val="#ppt_w"/>
                                          </p:val>
                                        </p:tav>
                                      </p:tavLst>
                                    </p:anim>
                                    <p:anim calcmode="lin" valueType="num">
                                      <p:cBhvr>
                                        <p:cTn id="20"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78460" y="372110"/>
            <a:ext cx="11365865"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宋体" panose="02010600030101010101" pitchFamily="2" charset="-122"/>
                <a:ea typeface="宋体" panose="02010600030101010101" pitchFamily="2" charset="-122"/>
              </a:rPr>
              <a:t>知识再学习</a:t>
            </a:r>
            <a:endParaRPr lang="zh-CN" altLang="en-US" sz="3600" b="1">
              <a:latin typeface="宋体" panose="02010600030101010101" pitchFamily="2" charset="-122"/>
              <a:ea typeface="宋体" panose="02010600030101010101" pitchFamily="2" charset="-122"/>
            </a:endParaRPr>
          </a:p>
          <a:p>
            <a:r>
              <a:rPr lang="zh-CN" altLang="zh-CN" sz="3600" b="1">
                <a:solidFill>
                  <a:srgbClr val="000000"/>
                </a:solidFill>
                <a:latin typeface="宋体" panose="02010600030101010101" pitchFamily="2" charset="-122"/>
                <a:ea typeface="宋体" panose="02010600030101010101" pitchFamily="2" charset="-122"/>
                <a:cs typeface="Times New Roman" panose="02020603050405020304" pitchFamily="18" charset="0"/>
                <a:sym typeface="+mn-ea"/>
              </a:rPr>
              <a:t>一、社会主义建设道路的初期探索</a:t>
            </a:r>
            <a:endParaRPr lang="zh-CN" altLang="zh-CN" sz="3600" b="1">
              <a:solidFill>
                <a:srgbClr val="000000"/>
              </a:solidFill>
              <a:latin typeface="宋体" panose="02010600030101010101" pitchFamily="2" charset="-122"/>
              <a:ea typeface="宋体" panose="02010600030101010101" pitchFamily="2" charset="-122"/>
              <a:cs typeface="Times New Roman" panose="02020603050405020304" pitchFamily="18" charset="0"/>
            </a:endParaRPr>
          </a:p>
          <a:p>
            <a:r>
              <a:rPr lang="zh-CN" altLang="zh-CN" sz="3600" b="1">
                <a:solidFill>
                  <a:srgbClr val="000000"/>
                </a:solidFill>
                <a:latin typeface="宋体" panose="02010600030101010101" pitchFamily="2" charset="-122"/>
                <a:ea typeface="宋体" panose="02010600030101010101" pitchFamily="2" charset="-122"/>
                <a:cs typeface="Times New Roman" panose="02020603050405020304" pitchFamily="18" charset="0"/>
              </a:rPr>
              <a:t>（一）战时共产主义政策（</a:t>
            </a:r>
            <a:r>
              <a:rPr lang="en-US" altLang="zh-CN" sz="3600" b="1">
                <a:solidFill>
                  <a:srgbClr val="000000"/>
                </a:solidFill>
                <a:latin typeface="宋体" panose="02010600030101010101" pitchFamily="2" charset="-122"/>
                <a:ea typeface="宋体" panose="02010600030101010101" pitchFamily="2" charset="-122"/>
                <a:cs typeface="Times New Roman" panose="02020603050405020304" pitchFamily="18" charset="0"/>
              </a:rPr>
              <a:t>1918—1921</a:t>
            </a:r>
            <a:r>
              <a:rPr lang="zh-CN" altLang="en-US" sz="3600" b="1">
                <a:solidFill>
                  <a:srgbClr val="000000"/>
                </a:solidFill>
                <a:latin typeface="宋体" panose="02010600030101010101" pitchFamily="2" charset="-122"/>
                <a:ea typeface="宋体" panose="02010600030101010101" pitchFamily="2" charset="-122"/>
                <a:cs typeface="Times New Roman" panose="02020603050405020304" pitchFamily="18" charset="0"/>
              </a:rPr>
              <a:t>）</a:t>
            </a:r>
            <a:endParaRPr lang="zh-CN" altLang="en-US" sz="3600" b="1">
              <a:solidFill>
                <a:srgbClr val="000000"/>
              </a:solidFill>
              <a:latin typeface="宋体" panose="02010600030101010101" pitchFamily="2" charset="-122"/>
              <a:ea typeface="宋体" panose="02010600030101010101" pitchFamily="2" charset="-122"/>
              <a:cs typeface="Times New Roman" panose="02020603050405020304" pitchFamily="18" charset="0"/>
            </a:endParaRPr>
          </a:p>
          <a:p>
            <a:r>
              <a:rPr lang="en-US" altLang="zh-CN" sz="3600" b="1">
                <a:solidFill>
                  <a:srgbClr val="000000"/>
                </a:solidFill>
                <a:latin typeface="宋体" panose="02010600030101010101" pitchFamily="2" charset="-122"/>
                <a:ea typeface="宋体" panose="02010600030101010101" pitchFamily="2" charset="-122"/>
                <a:cs typeface="Times New Roman" panose="02020603050405020304" pitchFamily="18" charset="0"/>
              </a:rPr>
              <a:t>1.</a:t>
            </a:r>
            <a:r>
              <a:rPr lang="zh-CN" altLang="en-US" sz="3600" b="1">
                <a:solidFill>
                  <a:srgbClr val="000000"/>
                </a:solidFill>
                <a:latin typeface="宋体" panose="02010600030101010101" pitchFamily="2" charset="-122"/>
                <a:ea typeface="宋体" panose="02010600030101010101" pitchFamily="2" charset="-122"/>
                <a:cs typeface="Times New Roman" panose="02020603050405020304" pitchFamily="18" charset="0"/>
              </a:rPr>
              <a:t>背景</a:t>
            </a:r>
            <a:endParaRPr lang="zh-CN" altLang="en-US" sz="3600" b="1">
              <a:solidFill>
                <a:srgbClr val="000000"/>
              </a:solidFill>
              <a:latin typeface="宋体" panose="02010600030101010101" pitchFamily="2" charset="-122"/>
              <a:ea typeface="宋体" panose="02010600030101010101" pitchFamily="2" charset="-122"/>
              <a:cs typeface="Times New Roman" panose="02020603050405020304" pitchFamily="18" charset="0"/>
            </a:endParaRPr>
          </a:p>
        </p:txBody>
      </p:sp>
      <p:sp>
        <p:nvSpPr>
          <p:cNvPr id="5" name="文本框 4" title=""/>
          <p:cNvSpPr txBox="1"/>
          <p:nvPr>
            <p:custDataLst>
              <p:tags r:id="rId4"/>
            </p:custDataLst>
          </p:nvPr>
        </p:nvSpPr>
        <p:spPr>
          <a:xfrm>
            <a:off x="449580" y="2679065"/>
            <a:ext cx="11519535" cy="32600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fontAlgn="auto">
              <a:lnSpc>
                <a:spcPct val="100000"/>
              </a:lnSpc>
            </a:pPr>
            <a:r>
              <a:rPr lang="zh-CN" altLang="en-US" sz="3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材料一：</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 1918</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年夏天，苏维埃已被战火包围，红旗只在</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1/4</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的国土上飘扬，全国</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3/5</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的人口在反革命势力控制之下，即使在苏维埃政权管辖的地区，反革命恐怖和破坏活动也十分猖獗，</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8</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月</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30</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日，恐怖分子刺杀了彼得格勒肃反委员会主席乌里茨基。同一天在莫斯科又谋刺列宁，列宁身受重伤。</a:t>
            </a:r>
            <a:endParaRPr lang="zh-CN" altLang="en-US" sz="3000" b="1">
              <a:latin typeface="宋体" panose="02010600030101010101" pitchFamily="2" charset="-122"/>
              <a:ea typeface="宋体" panose="02010600030101010101" pitchFamily="2" charset="-122"/>
              <a:cs typeface="宋体" panose="02010600030101010101" pitchFamily="2" charset="-122"/>
            </a:endParaRPr>
          </a:p>
          <a:p>
            <a:pPr lvl="0" indent="0" fontAlgn="auto">
              <a:lnSpc>
                <a:spcPct val="100000"/>
              </a:lnSpc>
            </a:pPr>
            <a:r>
              <a:rPr lang="zh-CN" altLang="en-US" sz="3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材料二：</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 </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俄国的经济情况极为糟糕，重要的粮食、燃料和原料产地均被敌人夺走，生活必需品严重匮乏，以至城市人口每两天才领到</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1/8</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磅面包。</a:t>
            </a:r>
            <a:endParaRPr lang="zh-CN" altLang="en-US" sz="3000" b="1">
              <a:latin typeface="宋体" panose="02010600030101010101" pitchFamily="2" charset="-122"/>
              <a:ea typeface="宋体" panose="02010600030101010101" pitchFamily="2" charset="-122"/>
              <a:cs typeface="宋体" panose="02010600030101010101" pitchFamily="2" charset="-122"/>
            </a:endParaRPr>
          </a:p>
          <a:p>
            <a:pPr indent="0" fontAlgn="auto">
              <a:lnSpc>
                <a:spcPct val="100000"/>
              </a:lnSpc>
            </a:pPr>
            <a:endParaRPr lang="zh-CN" altLang="en-US" sz="3000" b="1">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title=""/>
          <p:cNvSpPr txBox="1"/>
          <p:nvPr>
            <p:custDataLst>
              <p:tags r:id="rId5"/>
            </p:custDataLst>
          </p:nvPr>
        </p:nvSpPr>
        <p:spPr>
          <a:xfrm>
            <a:off x="4667250" y="4527550"/>
            <a:ext cx="6096000" cy="558800"/>
          </a:xfrm>
          <a:prstGeom prst="rect">
            <a:avLst/>
          </a:prstGeom>
        </p:spPr>
        <p:style>
          <a:lnRef idx="0">
            <a:srgbClr val="FFFFFF"/>
          </a:lnRef>
          <a:fillRef idx="1">
            <a:schemeClr val="accent1"/>
          </a:fillRef>
          <a:effectRef idx="0">
            <a:srgbClr val="FFFFFF"/>
          </a:effectRef>
          <a:fontRef idx="minor">
            <a:schemeClr val="lt1"/>
          </a:fontRef>
        </p:style>
        <p:txBody>
          <a:bodyPr wrap="square" rtlCol="0" anchor="t">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a:solidFill>
                  <a:srgbClr val="FF0000"/>
                </a:solidFill>
                <a:effectLst/>
                <a:latin typeface="宋体" panose="02010600030101010101" pitchFamily="2" charset="-122"/>
                <a:ea typeface="宋体" panose="02010600030101010101" pitchFamily="2" charset="-122"/>
                <a:sym typeface="+mn-ea"/>
              </a:rPr>
              <a:t>地主和资产阶级不断发动叛乱</a:t>
            </a:r>
            <a:endParaRPr lang="zh-CN" altLang="en-US" sz="3200" b="1">
              <a:solidFill>
                <a:srgbClr val="FF0000"/>
              </a:solidFill>
              <a:effectLst/>
              <a:latin typeface="宋体" panose="02010600030101010101" pitchFamily="2" charset="-122"/>
              <a:ea typeface="宋体" panose="02010600030101010101" pitchFamily="2" charset="-122"/>
              <a:sym typeface="+mn-ea"/>
            </a:endParaRPr>
          </a:p>
        </p:txBody>
      </p:sp>
      <p:sp>
        <p:nvSpPr>
          <p:cNvPr id="7" name="文本框 6" title=""/>
          <p:cNvSpPr txBox="1"/>
          <p:nvPr>
            <p:custDataLst>
              <p:tags r:id="rId6"/>
            </p:custDataLst>
          </p:nvPr>
        </p:nvSpPr>
        <p:spPr>
          <a:xfrm>
            <a:off x="3013075" y="5939155"/>
            <a:ext cx="7236460" cy="659765"/>
          </a:xfrm>
          <a:prstGeom prst="rect">
            <a:avLst/>
          </a:prstGeom>
        </p:spPr>
        <p:style>
          <a:lnRef idx="0">
            <a:srgbClr val="FFFFFF"/>
          </a:lnRef>
          <a:fillRef idx="1">
            <a:schemeClr val="accent1"/>
          </a:fillRef>
          <a:effectRef idx="0">
            <a:srgbClr val="FFFFFF"/>
          </a:effectRef>
          <a:fontRef idx="minor">
            <a:schemeClr val="lt1"/>
          </a:fontRef>
        </p:style>
        <p:txBody>
          <a:bodyPr wrap="square" rtlCol="0" anchor="t">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a:solidFill>
                  <a:srgbClr val="FF0000"/>
                </a:solidFill>
                <a:effectLst/>
                <a:latin typeface="宋体" panose="02010600030101010101" pitchFamily="2" charset="-122"/>
                <a:ea typeface="宋体" panose="02010600030101010101" pitchFamily="2" charset="-122"/>
                <a:sym typeface="+mn-ea"/>
              </a:rPr>
              <a:t>粮食缺乏，经济严重困难</a:t>
            </a:r>
            <a:endParaRPr lang="zh-CN" altLang="en-US" sz="3200" b="1">
              <a:solidFill>
                <a:srgbClr val="FF0000"/>
              </a:solidFill>
              <a:effectLst/>
              <a:latin typeface="宋体" panose="02010600030101010101" pitchFamily="2" charset="-122"/>
              <a:ea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2">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p:cTn id="25"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2">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3" presetClass="entr" presetSubtype="16" dur="50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500" fill="hold"/>
                                        <p:tgtEl>
                                          <p:spTgt spid="5"/>
                                        </p:tgtEl>
                                        <p:attrNameLst>
                                          <p:attrName>ppt_w</p:attrName>
                                        </p:attrNameLst>
                                      </p:cBhvr>
                                      <p:tavLst>
                                        <p:tav tm="0">
                                          <p:val>
                                            <p:fltVal val="0"/>
                                          </p:val>
                                        </p:tav>
                                        <p:tav tm="100000">
                                          <p:val>
                                            <p:strVal val="#ppt_w"/>
                                          </p:val>
                                        </p:tav>
                                      </p:tavLst>
                                    </p:anim>
                                    <p:anim calcmode="lin" valueType="num">
                                      <p:cBhvr>
                                        <p:cTn id="32" dur="500" fill="hold"/>
                                        <p:tgtEl>
                                          <p:spTgt spid="5"/>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3" presetClass="entr" presetSubtype="16" dur="50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p:cTn id="37" dur="500" fill="hold"/>
                                        <p:tgtEl>
                                          <p:spTgt spid="6"/>
                                        </p:tgtEl>
                                        <p:attrNameLst>
                                          <p:attrName>ppt_w</p:attrName>
                                        </p:attrNameLst>
                                      </p:cBhvr>
                                      <p:tavLst>
                                        <p:tav tm="0">
                                          <p:val>
                                            <p:fltVal val="0"/>
                                          </p:val>
                                        </p:tav>
                                        <p:tav tm="100000">
                                          <p:val>
                                            <p:strVal val="#ppt_w"/>
                                          </p:val>
                                        </p:tav>
                                      </p:tavLst>
                                    </p:anim>
                                    <p:anim calcmode="lin" valueType="num">
                                      <p:cBhvr>
                                        <p:cTn id="38" dur="500" fill="hold"/>
                                        <p:tgtEl>
                                          <p:spTgt spid="6"/>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3" presetClass="entr" presetSubtype="16" dur="50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p:cTn id="43" dur="500" fill="hold"/>
                                        <p:tgtEl>
                                          <p:spTgt spid="7"/>
                                        </p:tgtEl>
                                        <p:attrNameLst>
                                          <p:attrName>ppt_w</p:attrName>
                                        </p:attrNameLst>
                                      </p:cBhvr>
                                      <p:tavLst>
                                        <p:tav tm="0">
                                          <p:val>
                                            <p:fltVal val="0"/>
                                          </p:val>
                                        </p:tav>
                                        <p:tav tm="100000">
                                          <p:val>
                                            <p:strVal val="#ppt_w"/>
                                          </p:val>
                                        </p:tav>
                                      </p:tavLst>
                                    </p:anim>
                                    <p:anim calcmode="lin" valueType="num">
                                      <p:cBhvr>
                                        <p:cTn id="44" dur="500" fill="hold"/>
                                        <p:tgtEl>
                                          <p:spTgt spid="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281940" y="351790"/>
            <a:ext cx="11627485" cy="21405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材料三：</a:t>
            </a:r>
            <a:r>
              <a:rPr lang="en-US" altLang="zh-CN" sz="3000" b="1">
                <a:solidFill>
                  <a:srgbClr val="0000FF"/>
                </a:solidFill>
                <a:latin typeface="宋体" panose="02010600030101010101" pitchFamily="2" charset="-122"/>
                <a:ea typeface="宋体" panose="02010600030101010101" pitchFamily="2" charset="-122"/>
                <a:cs typeface="宋体" panose="02010600030101010101" pitchFamily="2" charset="-122"/>
                <a:sym typeface="+mn-ea"/>
              </a:rPr>
              <a:t> </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1918</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年，国内被推翻的地主和资产阶级企图恢复“失去的天堂”，帝国主义国家也进行武装干涉，企图把新生的苏维埃政权扼杀在摇篮中。</a:t>
            </a:r>
            <a:r>
              <a:rPr lang="en-US" altLang="zh-CN" sz="3000" b="1">
                <a:latin typeface="宋体" panose="02010600030101010101" pitchFamily="2" charset="-122"/>
                <a:ea typeface="宋体" panose="02010600030101010101" pitchFamily="2" charset="-122"/>
                <a:cs typeface="宋体" panose="02010600030101010101" pitchFamily="2" charset="-122"/>
                <a:sym typeface="+mn-ea"/>
              </a:rPr>
              <a:t>1918</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年下半年，苏俄失去了主要的粮食基地，近一半的工厂停产，红军战士和城市居民得不到最低限度的食品，四分之三的领土落入敌手，整个苏维埃政权陷入重重包围。</a:t>
            </a:r>
            <a:endParaRPr lang="zh-CN" altLang="en-US" sz="3000" b="1">
              <a:latin typeface="宋体" panose="02010600030101010101" pitchFamily="2" charset="-122"/>
              <a:ea typeface="宋体" panose="02010600030101010101" pitchFamily="2" charset="-122"/>
              <a:cs typeface="宋体" panose="02010600030101010101" pitchFamily="2" charset="-122"/>
              <a:sym typeface="+mn-ea"/>
            </a:endParaRPr>
          </a:p>
          <a:p>
            <a:r>
              <a:rPr lang="zh-CN" altLang="en-US" sz="3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材料四： </a:t>
            </a:r>
            <a:r>
              <a:rPr lang="zh-CN" altLang="en-US" sz="3000" b="1">
                <a:latin typeface="宋体" panose="02010600030101010101" pitchFamily="2" charset="-122"/>
                <a:ea typeface="宋体" panose="02010600030101010101" pitchFamily="2" charset="-122"/>
                <a:cs typeface="宋体" panose="02010600030101010101" pitchFamily="2" charset="-122"/>
                <a:sym typeface="+mn-ea"/>
              </a:rPr>
              <a:t>1918年5月，5万多人的捷克斯洛伐克军团在协约国的支持下发动叛乱。1919年开始，协约国发动3次大规模武装进攻；1919年3月，西伯利亚的前沙皇俄国海军上将高尔察克在英国支持下向红军发动进攻；1919年夏到1920年初，以前沙皇将军邓尼金指挥的白军为主，英法等国派军队参战，从南方向莫斯科发动进攻；1920年4月，协约国怂恿波兰军队进攻苏俄。</a:t>
            </a:r>
            <a:endParaRPr lang="zh-CN" altLang="en-US" sz="3000" b="1">
              <a:latin typeface="宋体" panose="02010600030101010101" pitchFamily="2" charset="-122"/>
              <a:ea typeface="宋体" panose="02010600030101010101" pitchFamily="2" charset="-122"/>
              <a:cs typeface="宋体" panose="02010600030101010101" pitchFamily="2" charset="-122"/>
            </a:endParaRPr>
          </a:p>
          <a:p>
            <a:endParaRPr lang="zh-CN" altLang="en-US" sz="30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3" name="文本框 2" title=""/>
          <p:cNvSpPr txBox="1"/>
          <p:nvPr>
            <p:custDataLst>
              <p:tags r:id="rId4"/>
            </p:custDataLst>
          </p:nvPr>
        </p:nvSpPr>
        <p:spPr>
          <a:xfrm>
            <a:off x="3291205" y="5408930"/>
            <a:ext cx="6096000" cy="645160"/>
          </a:xfrm>
          <a:prstGeom prst="rect">
            <a:avLst/>
          </a:prstGeom>
        </p:spPr>
        <p:style>
          <a:lnRef idx="0">
            <a:srgbClr val="FFFFFF"/>
          </a:lnRef>
          <a:fillRef idx="1">
            <a:schemeClr val="accent1"/>
          </a:fillRef>
          <a:effectRef idx="0">
            <a:srgbClr val="FFFFFF"/>
          </a:effectRef>
          <a:fontRef idx="minor">
            <a:schemeClr val="lt1"/>
          </a:fontRef>
        </p:style>
        <p:txBody>
          <a:bodyPr wrap="square" rtlCol="0" anchor="t">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600" b="1">
                <a:solidFill>
                  <a:srgbClr val="FF0000"/>
                </a:solidFill>
                <a:effectLst/>
                <a:latin typeface="宋体" panose="02010600030101010101" pitchFamily="2" charset="-122"/>
                <a:ea typeface="宋体" panose="02010600030101010101" pitchFamily="2" charset="-122"/>
                <a:sym typeface="+mn-ea"/>
              </a:rPr>
              <a:t>帝国主义武装干涉</a:t>
            </a:r>
            <a:endParaRPr lang="zh-CN" altLang="en-US" sz="3600" b="1">
              <a:solidFill>
                <a:srgbClr val="FF0000"/>
              </a:solidFill>
              <a:effectLst/>
              <a:latin typeface="宋体" panose="02010600030101010101" pitchFamily="2" charset="-122"/>
              <a:ea typeface="宋体" panose="02010600030101010101" pitchFamily="2" charset="-122"/>
              <a:sym typeface="+mn-ea"/>
            </a:endParaRPr>
          </a:p>
        </p:txBody>
      </p:sp>
      <p:sp>
        <p:nvSpPr>
          <p:cNvPr id="7" name="文本框 6" title=""/>
          <p:cNvSpPr txBox="1"/>
          <p:nvPr>
            <p:custDataLst>
              <p:tags r:id="rId5"/>
            </p:custDataLst>
          </p:nvPr>
        </p:nvSpPr>
        <p:spPr>
          <a:xfrm>
            <a:off x="5095875" y="2032000"/>
            <a:ext cx="6096000" cy="645160"/>
          </a:xfrm>
          <a:prstGeom prst="rect">
            <a:avLst/>
          </a:prstGeom>
        </p:spPr>
        <p:style>
          <a:lnRef idx="0">
            <a:srgbClr val="FFFFFF"/>
          </a:lnRef>
          <a:fillRef idx="1">
            <a:schemeClr val="accent1"/>
          </a:fillRef>
          <a:effectRef idx="0">
            <a:srgbClr val="FFFFFF"/>
          </a:effectRef>
          <a:fontRef idx="minor">
            <a:schemeClr val="lt1"/>
          </a:fontRef>
        </p:style>
        <p:txBody>
          <a:bodyPr wrap="square" rtlCol="0" anchor="t">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600" b="1">
                <a:solidFill>
                  <a:srgbClr val="FF0000"/>
                </a:solidFill>
                <a:effectLst/>
                <a:latin typeface="宋体" panose="02010600030101010101" pitchFamily="2" charset="-122"/>
                <a:ea typeface="宋体" panose="02010600030101010101" pitchFamily="2" charset="-122"/>
                <a:sym typeface="+mn-ea"/>
              </a:rPr>
              <a:t>粮食缺乏，经济严重困难</a:t>
            </a:r>
            <a:endParaRPr lang="zh-CN" altLang="en-US" sz="3600" b="1">
              <a:solidFill>
                <a:srgbClr val="FF0000"/>
              </a:solidFill>
              <a:effectLst/>
              <a:latin typeface="宋体" panose="02010600030101010101" pitchFamily="2" charset="-122"/>
              <a:ea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44805" y="394335"/>
            <a:ext cx="11467465" cy="5652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ct val="0"/>
              </a:spcAft>
              <a:tabLst>
                <a:tab pos="1188085"/>
                <a:tab pos="2163445"/>
                <a:tab pos="3142615"/>
                <a:tab pos="4190365"/>
              </a:tabLst>
            </a:pP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一、社会主义建设道路的初期探索</a:t>
            </a:r>
            <a:endPar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（一）战时共产主义政策（</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1918—1921</a:t>
            </a:r>
            <a:r>
              <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1.</a:t>
            </a:r>
            <a:r>
              <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背景</a:t>
            </a:r>
            <a:endPar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①国际</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帝国主义对俄国进行武装干涉。</a:t>
            </a:r>
            <a:endPar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②国内</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被推翻的地主和资产阶级企图恢复旧政权</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不断发动叛乱。</a:t>
            </a:r>
            <a:endPar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lvl="0" algn="l">
              <a:lnSpc>
                <a:spcPct val="100000"/>
              </a:lnSpc>
              <a:buClrTx/>
              <a:buSzTx/>
              <a:buFontTx/>
            </a:pPr>
            <a:r>
              <a:rPr lang="en-US"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rPr>
              <a:t>2、目的：</a:t>
            </a:r>
            <a:endParaRPr lang="en-US"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endParaRPr>
          </a:p>
          <a:p>
            <a:pPr lvl="0" algn="l">
              <a:lnSpc>
                <a:spcPct val="100000"/>
              </a:lnSpc>
              <a:buClrTx/>
              <a:buSzTx/>
              <a:buFontTx/>
            </a:pPr>
            <a:r>
              <a:rPr lang="zh-CN" altLang="en-US"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集中</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全国的财力、物力，</a:t>
            </a:r>
            <a:r>
              <a:rPr lang="zh-CN" altLang="en-US"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战胜敌人</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r>
              <a:rPr lang="zh-CN" altLang="en-US"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巩固</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苏维埃</a:t>
            </a:r>
            <a:r>
              <a:rPr lang="zh-CN" altLang="en-US"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政权</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，直接</a:t>
            </a:r>
            <a:r>
              <a:rPr lang="zh-CN" altLang="en-US"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向社会主义过渡</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endPar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endParaRPr>
          </a:p>
          <a:p>
            <a:pPr lvl="0" algn="l">
              <a:lnSpc>
                <a:spcPct val="100000"/>
              </a:lnSpc>
              <a:buClrTx/>
              <a:buSzTx/>
              <a:buFontTx/>
            </a:pPr>
            <a:r>
              <a:rPr lang="en-US" altLang="zh-CN"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3</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、时间：</a:t>
            </a:r>
            <a:r>
              <a:rPr lang="en-US" altLang="zh-CN"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1918—1921</a:t>
            </a:r>
            <a:r>
              <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年</a:t>
            </a:r>
            <a:endPar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endParaRPr>
          </a:p>
          <a:p>
            <a:pPr>
              <a:lnSpc>
                <a:spcPct val="130000"/>
              </a:lnSpc>
              <a:spcAft>
                <a:spcPct val="0"/>
              </a:spcAft>
              <a:tabLst>
                <a:tab pos="1188085"/>
                <a:tab pos="2163445"/>
                <a:tab pos="3142615"/>
                <a:tab pos="4190365"/>
              </a:tabLst>
            </a:pPr>
            <a:endParaRPr lang="zh-CN" altLang="zh-CN">
              <a:solidFill>
                <a:srgbClr val="000000"/>
              </a:solidFill>
              <a:latin typeface="NEU-BZ-S92"/>
              <a:ea typeface="方正书宋_GBK" panose="03000509000000000000" pitchFamily="65" charset="-122"/>
              <a:cs typeface="Times New Roman" panose="02020603050405020304" pitchFamily="18" charset="0"/>
            </a:endParaRPr>
          </a:p>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p:cTn id="7"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8" dur="500" fill="hold"/>
                                        <p:tgtEl>
                                          <p:spTgt spid="2">
                                            <p:txEl>
                                              <p:pRg st="3" end="3"/>
                                            </p:txEl>
                                          </p:spTgt>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anim calcmode="lin" valueType="num">
                                      <p:cBhvr>
                                        <p:cTn id="11"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3" presetClass="entr" presetSubtype="16" dur="50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 calcmode="lin" valueType="num">
                                      <p:cBhvr>
                                        <p:cTn id="17" dur="500" fill="hold"/>
                                        <p:tgtEl>
                                          <p:spTgt spid="2">
                                            <p:txEl>
                                              <p:pRg st="5" end="5"/>
                                            </p:txEl>
                                          </p:spTgt>
                                        </p:tgtEl>
                                        <p:attrNameLst>
                                          <p:attrName>ppt_w</p:attrName>
                                        </p:attrNameLst>
                                      </p:cBhvr>
                                      <p:tavLst>
                                        <p:tav tm="0">
                                          <p:val>
                                            <p:fltVal val="0"/>
                                          </p:val>
                                        </p:tav>
                                        <p:tav tm="100000">
                                          <p:val>
                                            <p:strVal val="#ppt_w"/>
                                          </p:val>
                                        </p:tav>
                                      </p:tavLst>
                                    </p:anim>
                                    <p:anim calcmode="lin" valueType="num">
                                      <p:cBhvr>
                                        <p:cTn id="18" dur="500" fill="hold"/>
                                        <p:tgtEl>
                                          <p:spTgt spid="2">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3" presetClass="entr" presetSubtype="16" dur="50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p:cTn id="23"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24" dur="500" fill="hold"/>
                                        <p:tgtEl>
                                          <p:spTgt spid="2">
                                            <p:txEl>
                                              <p:pRg st="6" end="6"/>
                                            </p:txEl>
                                          </p:spTgt>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3" presetClass="entr" presetSubtype="16" dur="500"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p:cTn id="29" dur="500" fill="hold"/>
                                        <p:tgtEl>
                                          <p:spTgt spid="2">
                                            <p:txEl>
                                              <p:pRg st="7" end="7"/>
                                            </p:txEl>
                                          </p:spTgt>
                                        </p:tgtEl>
                                        <p:attrNameLst>
                                          <p:attrName>ppt_w</p:attrName>
                                        </p:attrNameLst>
                                      </p:cBhvr>
                                      <p:tavLst>
                                        <p:tav tm="0">
                                          <p:val>
                                            <p:fltVal val="0"/>
                                          </p:val>
                                        </p:tav>
                                        <p:tav tm="100000">
                                          <p:val>
                                            <p:strVal val="#ppt_w"/>
                                          </p:val>
                                        </p:tav>
                                      </p:tavLst>
                                    </p:anim>
                                    <p:anim calcmode="lin" valueType="num">
                                      <p:cBhvr>
                                        <p:cTn id="30" dur="500" fill="hold"/>
                                        <p:tgtEl>
                                          <p:spTgt spid="2">
                                            <p:txEl>
                                              <p:pRg st="7" end="7"/>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494665" y="409575"/>
            <a:ext cx="10942320" cy="149733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ct val="0"/>
              </a:spcAft>
              <a:tabLst>
                <a:tab pos="1188085"/>
                <a:tab pos="2163445"/>
                <a:tab pos="3142615"/>
                <a:tab pos="4190365"/>
              </a:tabLst>
            </a:pP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一、社会主义建设道路的初期探索</a:t>
            </a:r>
            <a:endPar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r>
              <a:rPr lang="zh-CN"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（一）战时共产主义政策（</a:t>
            </a:r>
            <a:r>
              <a:rPr lang="en-US" altLang="zh-CN"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1918—1921</a:t>
            </a:r>
            <a:r>
              <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endPar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a:lnSpc>
                <a:spcPct val="100000"/>
              </a:lnSpc>
              <a:spcAft>
                <a:spcPct val="0"/>
              </a:spcAft>
              <a:tabLst>
                <a:tab pos="1188085"/>
                <a:tab pos="2163445"/>
                <a:tab pos="3142615"/>
                <a:tab pos="4190365"/>
              </a:tabLst>
            </a:pPr>
            <a:r>
              <a:rPr lang="en-US" altLang="zh-CN" sz="3200" b="1">
                <a:latin typeface="宋体" panose="02010600030101010101" pitchFamily="2" charset="-122"/>
                <a:ea typeface="宋体" panose="02010600030101010101" pitchFamily="2" charset="-122"/>
                <a:cs typeface="宋体" panose="02010600030101010101" pitchFamily="2" charset="-122"/>
                <a:sym typeface="+mn-ea"/>
              </a:rPr>
              <a:t>4.内容</a:t>
            </a:r>
            <a:endParaRPr lang="en-US" altLang="zh-CN" sz="3200" b="1">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endParaRPr lang="zh-CN" altLang="en-US" sz="32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p:txBody>
      </p:sp>
      <p:graphicFrame>
        <p:nvGraphicFramePr>
          <p:cNvPr id="3" name="表格 2" title=""/>
          <p:cNvGraphicFramePr>
            <a:graphicFrameLocks noGrp="1"/>
          </p:cNvGraphicFramePr>
          <p:nvPr>
            <p:custDataLst>
              <p:tags r:id="rId4"/>
            </p:custDataLst>
          </p:nvPr>
        </p:nvGraphicFramePr>
        <p:xfrm>
          <a:off x="2078990" y="1478280"/>
          <a:ext cx="9892665" cy="1950720"/>
        </p:xfrm>
        <a:graphic>
          <a:graphicData uri="http://schemas.openxmlformats.org/drawingml/2006/table">
            <a:tbl>
              <a:tblPr firstRow="1" bandRow="1">
                <a:tableStyleId>{5940675A-B579-460E-94D1-54222C63F5DA}</a:tableStyleId>
              </a:tblPr>
              <a:tblGrid>
                <a:gridCol w="2235200"/>
                <a:gridCol w="7657465"/>
              </a:tblGrid>
              <a:tr h="487680">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农业</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实行余粮收集制</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r h="487680">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工业</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大中小工业企业全部实行国有化</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r h="487680">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商业</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取消自由贸易</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r h="487680">
                <a:tc>
                  <a:txBody>
                    <a:bodyPr vert="horz" wrap="square"/>
                    <a:lstStyle/>
                    <a:p>
                      <a:pPr indent="0" algn="ctr">
                        <a:buNone/>
                      </a:pPr>
                      <a:r>
                        <a:rPr lang="en-US" sz="3200" b="1">
                          <a:latin typeface="宋体" panose="02010600030101010101" pitchFamily="2" charset="-122"/>
                          <a:ea typeface="宋体" panose="02010600030101010101" pitchFamily="2" charset="-122"/>
                          <a:cs typeface="宋体" panose="02010600030101010101" pitchFamily="2" charset="-122"/>
                        </a:rPr>
                        <a:t>分配</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l">
                        <a:buNone/>
                      </a:pPr>
                      <a:r>
                        <a:rPr lang="en-US" sz="3200" b="1">
                          <a:latin typeface="宋体" panose="02010600030101010101" pitchFamily="2" charset="-122"/>
                          <a:ea typeface="宋体" panose="02010600030101010101" pitchFamily="2" charset="-122"/>
                          <a:cs typeface="宋体" panose="02010600030101010101" pitchFamily="2" charset="-122"/>
                        </a:rPr>
                        <a:t>实行</a:t>
                      </a:r>
                      <a:r>
                        <a:rPr lang="zh-CN" altLang="en-US" sz="3200" b="1">
                          <a:latin typeface="宋体" panose="02010600030101010101" pitchFamily="2" charset="-122"/>
                          <a:ea typeface="宋体" panose="02010600030101010101" pitchFamily="2" charset="-122"/>
                          <a:cs typeface="宋体" panose="02010600030101010101" pitchFamily="2" charset="-122"/>
                        </a:rPr>
                        <a:t>食物配给制和成年人</a:t>
                      </a:r>
                      <a:r>
                        <a:rPr lang="en-US" sz="3200" b="1">
                          <a:latin typeface="宋体" panose="02010600030101010101" pitchFamily="2" charset="-122"/>
                          <a:ea typeface="宋体" panose="02010600030101010101" pitchFamily="2" charset="-122"/>
                          <a:cs typeface="宋体" panose="02010600030101010101" pitchFamily="2" charset="-122"/>
                        </a:rPr>
                        <a:t>普遍义务劳动制</a:t>
                      </a:r>
                      <a:endParaRPr lang="en-US" altLang="en-US" sz="3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bl>
          </a:graphicData>
        </a:graphic>
      </p:graphicFrame>
      <p:sp>
        <p:nvSpPr>
          <p:cNvPr id="12" name="文本框 11" title=""/>
          <p:cNvSpPr txBox="1"/>
          <p:nvPr>
            <p:custDataLst>
              <p:tags r:id="rId5"/>
            </p:custDataLst>
          </p:nvPr>
        </p:nvSpPr>
        <p:spPr>
          <a:xfrm>
            <a:off x="-1905" y="4150360"/>
            <a:ext cx="216408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latin typeface="宋体" panose="02010600030101010101" pitchFamily="2" charset="-122"/>
                <a:ea typeface="宋体" panose="02010600030101010101" pitchFamily="2" charset="-122"/>
                <a:cs typeface="宋体" panose="02010600030101010101" pitchFamily="2" charset="-122"/>
              </a:rPr>
              <a:t>5.</a:t>
            </a:r>
            <a:r>
              <a:rPr lang="zh-CN" altLang="en-US" sz="3600" b="1">
                <a:latin typeface="宋体" panose="02010600030101010101" pitchFamily="2" charset="-122"/>
                <a:ea typeface="宋体" panose="02010600030101010101" pitchFamily="2" charset="-122"/>
                <a:cs typeface="宋体" panose="02010600030101010101" pitchFamily="2" charset="-122"/>
              </a:rPr>
              <a:t>特  点</a:t>
            </a:r>
            <a:endParaRPr lang="zh-CN" altLang="en-US" sz="3600" b="1">
              <a:latin typeface="宋体" panose="02010600030101010101" pitchFamily="2" charset="-122"/>
              <a:ea typeface="宋体" panose="02010600030101010101" pitchFamily="2" charset="-122"/>
              <a:cs typeface="宋体" panose="02010600030101010101" pitchFamily="2" charset="-122"/>
            </a:endParaRPr>
          </a:p>
        </p:txBody>
      </p:sp>
      <p:sp>
        <p:nvSpPr>
          <p:cNvPr id="155659" name="右大括号 23" title=""/>
          <p:cNvSpPr/>
          <p:nvPr>
            <p:custDataLst>
              <p:tags r:id="rId6"/>
            </p:custDataLst>
          </p:nvPr>
        </p:nvSpPr>
        <p:spPr>
          <a:xfrm rot="10800000">
            <a:off x="2162175" y="3860800"/>
            <a:ext cx="150495" cy="1243965"/>
          </a:xfrm>
          <a:prstGeom prst="rightBrace">
            <a:avLst>
              <a:gd name="adj1" fmla="val 58339"/>
              <a:gd name="adj2" fmla="val 50000"/>
            </a:avLst>
          </a:prstGeom>
          <a:noFill/>
          <a:ln w="38100">
            <a:solidFill>
              <a:schemeClr val="tx1"/>
            </a:solidFill>
            <a:miter lim="800000"/>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rgbClr val="000000"/>
              </a:solidFill>
              <a:latin typeface="Franklin Gothic Book" panose="020b0503020102020204" pitchFamily="34" charset="0"/>
              <a:ea typeface="黑体" panose="02010609060101010101" charset="-122"/>
            </a:endParaRPr>
          </a:p>
        </p:txBody>
      </p:sp>
      <p:sp>
        <p:nvSpPr>
          <p:cNvPr id="155658" name="矩形 22" title=""/>
          <p:cNvSpPr/>
          <p:nvPr>
            <p:custDataLst>
              <p:tags r:id="rId7"/>
            </p:custDataLst>
          </p:nvPr>
        </p:nvSpPr>
        <p:spPr>
          <a:xfrm>
            <a:off x="2413635" y="3628390"/>
            <a:ext cx="1380490" cy="52197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effectLst>
                  <a:outerShdw blurRad="38100" dist="38100" dir="2700000" algn="tl">
                    <a:srgbClr val="FFFFFF"/>
                  </a:outerShdw>
                </a:effectLst>
                <a:latin typeface="宋体" panose="02010600030101010101" pitchFamily="2" charset="-122"/>
              </a:rPr>
              <a:t>战时</a:t>
            </a:r>
            <a:endParaRPr lang="zh-CN" altLang="en-US" sz="2800" b="1">
              <a:effectLst>
                <a:outerShdw blurRad="38100" dist="38100" dir="2700000" algn="tl">
                  <a:srgbClr val="FFFFFF"/>
                </a:outerShdw>
              </a:effectLst>
              <a:latin typeface="宋体" panose="02010600030101010101" pitchFamily="2" charset="-122"/>
            </a:endParaRPr>
          </a:p>
        </p:txBody>
      </p:sp>
      <p:sp>
        <p:nvSpPr>
          <p:cNvPr id="155660" name="矩形 24" title=""/>
          <p:cNvSpPr/>
          <p:nvPr>
            <p:custDataLst>
              <p:tags r:id="rId8"/>
            </p:custDataLst>
          </p:nvPr>
        </p:nvSpPr>
        <p:spPr>
          <a:xfrm>
            <a:off x="2312670" y="4795520"/>
            <a:ext cx="1820545" cy="52197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effectLst>
                  <a:outerShdw blurRad="38100" dist="38100" dir="2700000" algn="tl">
                    <a:srgbClr val="FFFFFF"/>
                  </a:outerShdw>
                </a:effectLst>
                <a:latin typeface="宋体" panose="02010600030101010101" pitchFamily="2" charset="-122"/>
              </a:rPr>
              <a:t>共产主义</a:t>
            </a:r>
            <a:endParaRPr lang="zh-CN" altLang="en-US" sz="2800" b="1">
              <a:effectLst>
                <a:outerShdw blurRad="38100" dist="38100" dir="2700000" algn="tl">
                  <a:srgbClr val="FFFFFF"/>
                </a:outerShdw>
              </a:effectLst>
              <a:latin typeface="宋体" panose="02010600030101010101" pitchFamily="2" charset="-122"/>
            </a:endParaRPr>
          </a:p>
        </p:txBody>
      </p:sp>
      <p:sp>
        <p:nvSpPr>
          <p:cNvPr id="155663" name="Text Box 36" title=""/>
          <p:cNvSpPr/>
          <p:nvPr>
            <p:custDataLst>
              <p:tags r:id="rId9"/>
            </p:custDataLst>
          </p:nvPr>
        </p:nvSpPr>
        <p:spPr>
          <a:xfrm>
            <a:off x="5066983" y="3742055"/>
            <a:ext cx="1439862" cy="521970"/>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微软雅黑" panose="020b0503020204020204" charset="-122"/>
                <a:ea typeface="微软雅黑" panose="020b0503020204020204" charset="-122"/>
              </a:rPr>
              <a:t>强制性</a:t>
            </a:r>
            <a:endParaRPr lang="zh-CN" altLang="en-US" sz="2800" b="1">
              <a:latin typeface="微软雅黑" panose="020b0503020204020204" charset="-122"/>
              <a:ea typeface="微软雅黑" panose="020b0503020204020204" charset="-122"/>
            </a:endParaRPr>
          </a:p>
        </p:txBody>
      </p:sp>
      <p:sp>
        <p:nvSpPr>
          <p:cNvPr id="155661" name="右箭头 25" title=""/>
          <p:cNvSpPr/>
          <p:nvPr>
            <p:custDataLst>
              <p:tags r:id="rId10"/>
            </p:custDataLst>
          </p:nvPr>
        </p:nvSpPr>
        <p:spPr>
          <a:xfrm>
            <a:off x="3538855" y="3860800"/>
            <a:ext cx="1528445" cy="201295"/>
          </a:xfrm>
          <a:prstGeom prst="rightArrow">
            <a:avLst>
              <a:gd name="adj1" fmla="val 50000"/>
              <a:gd name="adj2" fmla="val 49994"/>
            </a:avLst>
          </a:prstGeom>
          <a:solidFill>
            <a:srgbClr val="C00000"/>
          </a:solidFill>
          <a:ln w="12700">
            <a:solidFill>
              <a:srgbClr val="FF0000"/>
            </a:solidFill>
            <a:miter lim="800000"/>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rgbClr val="FFFFFF"/>
              </a:solidFill>
              <a:latin typeface="Franklin Gothic Book" panose="020b0503020102020204" pitchFamily="34" charset="0"/>
              <a:ea typeface="黑体" panose="02010609060101010101" charset="-122"/>
            </a:endParaRPr>
          </a:p>
        </p:txBody>
      </p:sp>
      <p:sp>
        <p:nvSpPr>
          <p:cNvPr id="155662" name="右箭头 26" title=""/>
          <p:cNvSpPr/>
          <p:nvPr>
            <p:custDataLst>
              <p:tags r:id="rId11"/>
            </p:custDataLst>
          </p:nvPr>
        </p:nvSpPr>
        <p:spPr>
          <a:xfrm>
            <a:off x="3911600" y="4928870"/>
            <a:ext cx="1155700" cy="255270"/>
          </a:xfrm>
          <a:prstGeom prst="rightArrow">
            <a:avLst>
              <a:gd name="adj1" fmla="val 50000"/>
              <a:gd name="adj2" fmla="val 49990"/>
            </a:avLst>
          </a:prstGeom>
          <a:solidFill>
            <a:srgbClr val="C00000"/>
          </a:solidFill>
          <a:ln w="12700">
            <a:solidFill>
              <a:srgbClr val="FF0000"/>
            </a:solidFill>
            <a:miter lim="800000"/>
          </a:ln>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rgbClr val="FFFFFF"/>
              </a:solidFill>
              <a:latin typeface="Franklin Gothic Book" panose="020b0503020102020204" pitchFamily="34" charset="0"/>
              <a:ea typeface="黑体" panose="02010609060101010101" charset="-122"/>
            </a:endParaRPr>
          </a:p>
        </p:txBody>
      </p:sp>
      <p:sp>
        <p:nvSpPr>
          <p:cNvPr id="155664" name="矩形 28" title=""/>
          <p:cNvSpPr/>
          <p:nvPr>
            <p:custDataLst>
              <p:tags r:id="rId12"/>
            </p:custDataLst>
          </p:nvPr>
        </p:nvSpPr>
        <p:spPr>
          <a:xfrm>
            <a:off x="5143500" y="4795520"/>
            <a:ext cx="1439863" cy="521970"/>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微软雅黑" panose="020b0503020204020204" charset="-122"/>
                <a:ea typeface="微软雅黑" panose="020b0503020204020204" charset="-122"/>
              </a:rPr>
              <a:t>公有制</a:t>
            </a:r>
            <a:endParaRPr lang="zh-CN" altLang="en-US" sz="2800" b="1">
              <a:latin typeface="微软雅黑" panose="020b0503020204020204" charset="-122"/>
              <a:ea typeface="微软雅黑" panose="020b0503020204020204" charset="-122"/>
            </a:endParaRPr>
          </a:p>
        </p:txBody>
      </p:sp>
      <p:sp>
        <p:nvSpPr>
          <p:cNvPr id="155665" name="矩形 29" title=""/>
          <p:cNvSpPr/>
          <p:nvPr>
            <p:custDataLst>
              <p:tags r:id="rId13"/>
            </p:custDataLst>
          </p:nvPr>
        </p:nvSpPr>
        <p:spPr>
          <a:xfrm>
            <a:off x="6583680" y="3742055"/>
            <a:ext cx="3995420" cy="52197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FF0000"/>
                </a:solidFill>
                <a:effectLst/>
                <a:latin typeface="宋体" panose="02010600030101010101" pitchFamily="2" charset="-122"/>
              </a:rPr>
              <a:t>（军事和行政手段管理）</a:t>
            </a:r>
            <a:endParaRPr lang="zh-CN" altLang="en-US" sz="2800" b="1">
              <a:solidFill>
                <a:srgbClr val="FF0000"/>
              </a:solidFill>
              <a:effectLst/>
              <a:latin typeface="宋体" panose="02010600030101010101" pitchFamily="2" charset="-122"/>
            </a:endParaRPr>
          </a:p>
        </p:txBody>
      </p:sp>
      <p:sp>
        <p:nvSpPr>
          <p:cNvPr id="155666" name="矩形 30" title=""/>
          <p:cNvSpPr/>
          <p:nvPr>
            <p:custDataLst>
              <p:tags r:id="rId14"/>
            </p:custDataLst>
          </p:nvPr>
        </p:nvSpPr>
        <p:spPr>
          <a:xfrm>
            <a:off x="6677025" y="4795520"/>
            <a:ext cx="4090035" cy="52197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solidFill>
                  <a:srgbClr val="FF0000"/>
                </a:solidFill>
                <a:effectLst/>
                <a:latin typeface="宋体" panose="02010600030101010101" pitchFamily="2" charset="-122"/>
              </a:rPr>
              <a:t>（排斥商品货币关系）</a:t>
            </a:r>
            <a:endParaRPr lang="zh-CN" altLang="en-US" sz="2800" b="1">
              <a:solidFill>
                <a:srgbClr val="FF0000"/>
              </a:solidFill>
              <a:effectLst/>
              <a:latin typeface="宋体" panose="02010600030101010101" pitchFamily="2" charset="-122"/>
            </a:endParaRPr>
          </a:p>
        </p:txBody>
      </p:sp>
      <p:sp>
        <p:nvSpPr>
          <p:cNvPr id="14" name="TextBox 5" title=""/>
          <p:cNvSpPr txBox="1"/>
          <p:nvPr>
            <p:custDataLst>
              <p:tags r:id="rId15"/>
            </p:custDataLst>
          </p:nvPr>
        </p:nvSpPr>
        <p:spPr>
          <a:xfrm>
            <a:off x="172085" y="5317490"/>
            <a:ext cx="11559540" cy="1014730"/>
          </a:xfrm>
          <a:prstGeom prst="rect">
            <a:avLst/>
          </a:prstGeom>
          <a:noFill/>
          <a:ln w="12700" cmpd="sng">
            <a:solidFill>
              <a:srgbClr val="FF0000"/>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000" b="1">
                <a:latin typeface="黑体" panose="02010609060101010101" charset="-122"/>
                <a:ea typeface="黑体" panose="02010609060101010101" charset="-122"/>
                <a:sym typeface="+mn-ea"/>
              </a:rPr>
              <a:t>特  点</a:t>
            </a:r>
            <a:r>
              <a:rPr lang="en-US" altLang="zh-CN" sz="3000" b="1">
                <a:latin typeface="黑体" panose="02010609060101010101" charset="-122"/>
                <a:ea typeface="黑体" panose="02010609060101010101" charset="-122"/>
                <a:sym typeface="+mn-ea"/>
              </a:rPr>
              <a:t>:</a:t>
            </a:r>
            <a:r>
              <a:rPr lang="zh-CN" altLang="en-US" sz="3000" b="1" smtClean="0">
                <a:solidFill>
                  <a:srgbClr val="FF0000"/>
                </a:solidFill>
                <a:latin typeface="黑体" panose="02010609060101010101" charset="-122"/>
                <a:ea typeface="黑体" panose="02010609060101010101" charset="-122"/>
              </a:rPr>
              <a:t>运用军事和行政手段管理经济</a:t>
            </a:r>
            <a:r>
              <a:rPr lang="zh-CN" altLang="en-US" sz="3000" b="1" smtClean="0">
                <a:solidFill>
                  <a:schemeClr val="tx1"/>
                </a:solidFill>
                <a:latin typeface="黑体" panose="02010609060101010101" charset="-122"/>
                <a:ea typeface="黑体" panose="02010609060101010101" charset="-122"/>
              </a:rPr>
              <a:t>，最大限度地集中</a:t>
            </a:r>
            <a:r>
              <a:rPr lang="zh-CN" altLang="en-US" sz="3000" b="1" smtClean="0">
                <a:solidFill>
                  <a:srgbClr val="FF0000"/>
                </a:solidFill>
                <a:latin typeface="黑体" panose="02010609060101010101" charset="-122"/>
                <a:ea typeface="黑体" panose="02010609060101010101" charset="-122"/>
              </a:rPr>
              <a:t>人力物力财力</a:t>
            </a:r>
            <a:r>
              <a:rPr lang="zh-CN" altLang="en-US" sz="3000" b="1" smtClean="0">
                <a:solidFill>
                  <a:schemeClr val="tx1"/>
                </a:solidFill>
                <a:latin typeface="黑体" panose="02010609060101010101" charset="-122"/>
                <a:ea typeface="黑体" panose="02010609060101010101" charset="-122"/>
              </a:rPr>
              <a:t>保障战争胜利，巩固新生的苏维埃政权。</a:t>
            </a:r>
            <a:endParaRPr lang="zh-CN" altLang="en-US" sz="3000" b="1" smtClean="0">
              <a:solidFill>
                <a:schemeClr val="tx1"/>
              </a:solidFill>
              <a:latin typeface="黑体" panose="02010609060101010101" charset="-122"/>
              <a:ea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p:cTn id="7"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2">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fill="hold"/>
                                        <p:tgtEl>
                                          <p:spTgt spid="12"/>
                                        </p:tgtEl>
                                        <p:attrNameLst>
                                          <p:attrName>ppt_w</p:attrName>
                                        </p:attrNameLst>
                                      </p:cBhvr>
                                      <p:tavLst>
                                        <p:tav tm="0">
                                          <p:val>
                                            <p:fltVal val="0"/>
                                          </p:val>
                                        </p:tav>
                                        <p:tav tm="100000">
                                          <p:val>
                                            <p:strVal val="#ppt_w"/>
                                          </p:val>
                                        </p:tav>
                                      </p:tavLst>
                                    </p:anim>
                                    <p:anim calcmode="lin" valueType="num">
                                      <p:cBhvr>
                                        <p:cTn id="20" dur="500" fill="hold"/>
                                        <p:tgtEl>
                                          <p:spTgt spid="12"/>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0" presetClass="entr" presetSubtype="0" dur="1500" fill="hold" grpId="0" nodeType="clickEffect">
                                  <p:stCondLst>
                                    <p:cond delay="0"/>
                                  </p:stCondLst>
                                  <p:childTnLst>
                                    <p:set>
                                      <p:cBhvr>
                                        <p:cTn id="24" dur="1" fill="hold">
                                          <p:stCondLst>
                                            <p:cond delay="0"/>
                                          </p:stCondLst>
                                        </p:cTn>
                                        <p:tgtEl>
                                          <p:spTgt spid="155659"/>
                                        </p:tgtEl>
                                        <p:attrNameLst>
                                          <p:attrName>style.visibility</p:attrName>
                                        </p:attrNameLst>
                                      </p:cBhvr>
                                      <p:to>
                                        <p:strVal val="visible"/>
                                      </p:to>
                                    </p:set>
                                    <p:animEffect transition="in" filter="fade">
                                      <p:cBhvr>
                                        <p:cTn id="25" dur="1500" fill="hold"/>
                                        <p:tgtEl>
                                          <p:spTgt spid="155659"/>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53" presetClass="entr" presetSubtype="16" dur="500" fill="hold" grpId="0" nodeType="clickEffect">
                                  <p:stCondLst>
                                    <p:cond delay="0"/>
                                  </p:stCondLst>
                                  <p:childTnLst>
                                    <p:set>
                                      <p:cBhvr>
                                        <p:cTn id="29" dur="1" fill="hold">
                                          <p:stCondLst>
                                            <p:cond delay="0"/>
                                          </p:stCondLst>
                                        </p:cTn>
                                        <p:tgtEl>
                                          <p:spTgt spid="155658"/>
                                        </p:tgtEl>
                                        <p:attrNameLst>
                                          <p:attrName>style.visibility</p:attrName>
                                        </p:attrNameLst>
                                      </p:cBhvr>
                                      <p:to>
                                        <p:strVal val="visible"/>
                                      </p:to>
                                    </p:set>
                                    <p:anim calcmode="lin" valueType="num">
                                      <p:cBhvr>
                                        <p:cTn id="30" dur="500" fill="hold"/>
                                        <p:tgtEl>
                                          <p:spTgt spid="155658"/>
                                        </p:tgtEl>
                                        <p:attrNameLst>
                                          <p:attrName>ppt_w</p:attrName>
                                        </p:attrNameLst>
                                      </p:cBhvr>
                                      <p:tavLst>
                                        <p:tav tm="0">
                                          <p:val>
                                            <p:fltVal val="0"/>
                                          </p:val>
                                        </p:tav>
                                        <p:tav tm="100000">
                                          <p:val>
                                            <p:strVal val="#ppt_w"/>
                                          </p:val>
                                        </p:tav>
                                      </p:tavLst>
                                    </p:anim>
                                    <p:anim calcmode="lin" valueType="num">
                                      <p:cBhvr>
                                        <p:cTn id="31" dur="500" fill="hold"/>
                                        <p:tgtEl>
                                          <p:spTgt spid="155658"/>
                                        </p:tgtEl>
                                        <p:attrNameLst>
                                          <p:attrName>ppt_h</p:attrName>
                                        </p:attrNameLst>
                                      </p:cBhvr>
                                      <p:tavLst>
                                        <p:tav tm="0">
                                          <p:val>
                                            <p:fltVal val="0"/>
                                          </p:val>
                                        </p:tav>
                                        <p:tav tm="100000">
                                          <p:val>
                                            <p:strVal val="#ppt_h"/>
                                          </p:val>
                                        </p:tav>
                                      </p:tavLst>
                                    </p:anim>
                                    <p:animEffect transition="in" filter="fade">
                                      <p:cBhvr>
                                        <p:cTn id="32" dur="500" fill="hold"/>
                                        <p:tgtEl>
                                          <p:spTgt spid="155658"/>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1" presetClass="entr" presetSubtype="0" dur="1000" fill="hold" grpId="0" nodeType="clickEffect">
                                  <p:stCondLst>
                                    <p:cond delay="0"/>
                                  </p:stCondLst>
                                  <p:childTnLst>
                                    <p:set>
                                      <p:cBhvr>
                                        <p:cTn id="36" dur="1" fill="hold">
                                          <p:stCondLst>
                                            <p:cond delay="0"/>
                                          </p:stCondLst>
                                        </p:cTn>
                                        <p:tgtEl>
                                          <p:spTgt spid="155663"/>
                                        </p:tgtEl>
                                        <p:attrNameLst>
                                          <p:attrName>style.visibility</p:attrName>
                                        </p:attrNameLst>
                                      </p:cBhvr>
                                      <p:to>
                                        <p:strVal val="visible"/>
                                      </p:to>
                                    </p:set>
                                    <p:anim calcmode="lin" valueType="num">
                                      <p:cBhvr>
                                        <p:cTn id="37" dur="1000" fill="hold"/>
                                        <p:tgtEl>
                                          <p:spTgt spid="155663"/>
                                        </p:tgtEl>
                                        <p:attrNameLst>
                                          <p:attrName>ppt_w</p:attrName>
                                        </p:attrNameLst>
                                      </p:cBhvr>
                                      <p:tavLst>
                                        <p:tav tm="0">
                                          <p:val>
                                            <p:fltVal val="0"/>
                                          </p:val>
                                        </p:tav>
                                        <p:tav tm="100000">
                                          <p:val>
                                            <p:strVal val="#ppt_w"/>
                                          </p:val>
                                        </p:tav>
                                      </p:tavLst>
                                    </p:anim>
                                    <p:anim calcmode="lin" valueType="num">
                                      <p:cBhvr>
                                        <p:cTn id="38" dur="1000" fill="hold"/>
                                        <p:tgtEl>
                                          <p:spTgt spid="155663"/>
                                        </p:tgtEl>
                                        <p:attrNameLst>
                                          <p:attrName>ppt_h</p:attrName>
                                        </p:attrNameLst>
                                      </p:cBhvr>
                                      <p:tavLst>
                                        <p:tav tm="0">
                                          <p:val>
                                            <p:fltVal val="0"/>
                                          </p:val>
                                        </p:tav>
                                        <p:tav tm="100000">
                                          <p:val>
                                            <p:strVal val="#ppt_h"/>
                                          </p:val>
                                        </p:tav>
                                      </p:tavLst>
                                    </p:anim>
                                    <p:anim calcmode="lin" valueType="num">
                                      <p:cBhvr>
                                        <p:cTn id="39" dur="1000" fill="hold"/>
                                        <p:tgtEl>
                                          <p:spTgt spid="155663"/>
                                        </p:tgtEl>
                                        <p:attrNameLst>
                                          <p:attrName>style.rotation</p:attrName>
                                        </p:attrNameLst>
                                      </p:cBhvr>
                                      <p:tavLst>
                                        <p:tav tm="0">
                                          <p:val>
                                            <p:fltVal val="90"/>
                                          </p:val>
                                        </p:tav>
                                        <p:tav tm="100000">
                                          <p:val>
                                            <p:fltVal val="0"/>
                                          </p:val>
                                        </p:tav>
                                      </p:tavLst>
                                    </p:anim>
                                    <p:animEffect transition="in" filter="fade">
                                      <p:cBhvr>
                                        <p:cTn id="40" dur="1000" fill="hold"/>
                                        <p:tgtEl>
                                          <p:spTgt spid="155663"/>
                                        </p:tgtEl>
                                      </p:cBhvr>
                                    </p:animEffect>
                                  </p:childTnLst>
                                </p:cTn>
                              </p:par>
                            </p:childTnLst>
                          </p:cTn>
                        </p:par>
                      </p:childTnLst>
                    </p:cTn>
                  </p:par>
                  <p:par>
                    <p:cTn id="41" fill="hold" nodeType="clickPar">
                      <p:stCondLst>
                        <p:cond delay="indefinite"/>
                      </p:stCondLst>
                      <p:childTnLst>
                        <p:par>
                          <p:cTn id="42" fill="hold">
                            <p:stCondLst>
                              <p:cond delay="0"/>
                            </p:stCondLst>
                            <p:childTnLst>
                              <p:par>
                                <p:cTn id="43" presetID="53" presetClass="entr" presetSubtype="16" dur="500" fill="hold" grpId="0" nodeType="clickEffect">
                                  <p:stCondLst>
                                    <p:cond delay="0"/>
                                  </p:stCondLst>
                                  <p:childTnLst>
                                    <p:set>
                                      <p:cBhvr>
                                        <p:cTn id="44" dur="1" fill="hold">
                                          <p:stCondLst>
                                            <p:cond delay="0"/>
                                          </p:stCondLst>
                                        </p:cTn>
                                        <p:tgtEl>
                                          <p:spTgt spid="155660"/>
                                        </p:tgtEl>
                                        <p:attrNameLst>
                                          <p:attrName>style.visibility</p:attrName>
                                        </p:attrNameLst>
                                      </p:cBhvr>
                                      <p:to>
                                        <p:strVal val="visible"/>
                                      </p:to>
                                    </p:set>
                                    <p:anim calcmode="lin" valueType="num">
                                      <p:cBhvr>
                                        <p:cTn id="45" dur="500" fill="hold"/>
                                        <p:tgtEl>
                                          <p:spTgt spid="155660"/>
                                        </p:tgtEl>
                                        <p:attrNameLst>
                                          <p:attrName>ppt_w</p:attrName>
                                        </p:attrNameLst>
                                      </p:cBhvr>
                                      <p:tavLst>
                                        <p:tav tm="0">
                                          <p:val>
                                            <p:fltVal val="0"/>
                                          </p:val>
                                        </p:tav>
                                        <p:tav tm="100000">
                                          <p:val>
                                            <p:strVal val="#ppt_w"/>
                                          </p:val>
                                        </p:tav>
                                      </p:tavLst>
                                    </p:anim>
                                    <p:anim calcmode="lin" valueType="num">
                                      <p:cBhvr>
                                        <p:cTn id="46" dur="500" fill="hold"/>
                                        <p:tgtEl>
                                          <p:spTgt spid="155660"/>
                                        </p:tgtEl>
                                        <p:attrNameLst>
                                          <p:attrName>ppt_h</p:attrName>
                                        </p:attrNameLst>
                                      </p:cBhvr>
                                      <p:tavLst>
                                        <p:tav tm="0">
                                          <p:val>
                                            <p:fltVal val="0"/>
                                          </p:val>
                                        </p:tav>
                                        <p:tav tm="100000">
                                          <p:val>
                                            <p:strVal val="#ppt_h"/>
                                          </p:val>
                                        </p:tav>
                                      </p:tavLst>
                                    </p:anim>
                                    <p:animEffect transition="in" filter="fade">
                                      <p:cBhvr>
                                        <p:cTn id="47" dur="500" fill="hold"/>
                                        <p:tgtEl>
                                          <p:spTgt spid="155660"/>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500" fill="hold" grpId="0" nodeType="clickEffect">
                                  <p:stCondLst>
                                    <p:cond delay="0"/>
                                  </p:stCondLst>
                                  <p:childTnLst>
                                    <p:set>
                                      <p:cBhvr>
                                        <p:cTn id="51" dur="1" fill="hold">
                                          <p:stCondLst>
                                            <p:cond delay="0"/>
                                          </p:stCondLst>
                                        </p:cTn>
                                        <p:tgtEl>
                                          <p:spTgt spid="155661"/>
                                        </p:tgtEl>
                                        <p:attrNameLst>
                                          <p:attrName>style.visibility</p:attrName>
                                        </p:attrNameLst>
                                      </p:cBhvr>
                                      <p:to>
                                        <p:strVal val="visible"/>
                                      </p:to>
                                    </p:set>
                                    <p:animEffect transition="in" filter="fade">
                                      <p:cBhvr>
                                        <p:cTn id="52" dur="500" fill="hold"/>
                                        <p:tgtEl>
                                          <p:spTgt spid="155661"/>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0" presetClass="entr" presetSubtype="0" dur="500" fill="hold" grpId="0" nodeType="clickEffect">
                                  <p:stCondLst>
                                    <p:cond delay="0"/>
                                  </p:stCondLst>
                                  <p:childTnLst>
                                    <p:set>
                                      <p:cBhvr>
                                        <p:cTn id="56" dur="1" fill="hold">
                                          <p:stCondLst>
                                            <p:cond delay="0"/>
                                          </p:stCondLst>
                                        </p:cTn>
                                        <p:tgtEl>
                                          <p:spTgt spid="155662"/>
                                        </p:tgtEl>
                                        <p:attrNameLst>
                                          <p:attrName>style.visibility</p:attrName>
                                        </p:attrNameLst>
                                      </p:cBhvr>
                                      <p:to>
                                        <p:strVal val="visible"/>
                                      </p:to>
                                    </p:set>
                                    <p:animEffect transition="in" filter="fade">
                                      <p:cBhvr>
                                        <p:cTn id="57" dur="500" fill="hold"/>
                                        <p:tgtEl>
                                          <p:spTgt spid="155662"/>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31" presetClass="entr" presetSubtype="0" dur="1000" fill="hold" grpId="0" nodeType="clickEffect">
                                  <p:stCondLst>
                                    <p:cond delay="0"/>
                                  </p:stCondLst>
                                  <p:childTnLst>
                                    <p:set>
                                      <p:cBhvr>
                                        <p:cTn id="61" dur="1" fill="hold">
                                          <p:stCondLst>
                                            <p:cond delay="0"/>
                                          </p:stCondLst>
                                        </p:cTn>
                                        <p:tgtEl>
                                          <p:spTgt spid="155664"/>
                                        </p:tgtEl>
                                        <p:attrNameLst>
                                          <p:attrName>style.visibility</p:attrName>
                                        </p:attrNameLst>
                                      </p:cBhvr>
                                      <p:to>
                                        <p:strVal val="visible"/>
                                      </p:to>
                                    </p:set>
                                    <p:anim calcmode="lin" valueType="num">
                                      <p:cBhvr>
                                        <p:cTn id="62" dur="1000" fill="hold"/>
                                        <p:tgtEl>
                                          <p:spTgt spid="155664"/>
                                        </p:tgtEl>
                                        <p:attrNameLst>
                                          <p:attrName>ppt_w</p:attrName>
                                        </p:attrNameLst>
                                      </p:cBhvr>
                                      <p:tavLst>
                                        <p:tav tm="0">
                                          <p:val>
                                            <p:fltVal val="0"/>
                                          </p:val>
                                        </p:tav>
                                        <p:tav tm="100000">
                                          <p:val>
                                            <p:strVal val="#ppt_w"/>
                                          </p:val>
                                        </p:tav>
                                      </p:tavLst>
                                    </p:anim>
                                    <p:anim calcmode="lin" valueType="num">
                                      <p:cBhvr>
                                        <p:cTn id="63" dur="1000" fill="hold"/>
                                        <p:tgtEl>
                                          <p:spTgt spid="155664"/>
                                        </p:tgtEl>
                                        <p:attrNameLst>
                                          <p:attrName>ppt_h</p:attrName>
                                        </p:attrNameLst>
                                      </p:cBhvr>
                                      <p:tavLst>
                                        <p:tav tm="0">
                                          <p:val>
                                            <p:fltVal val="0"/>
                                          </p:val>
                                        </p:tav>
                                        <p:tav tm="100000">
                                          <p:val>
                                            <p:strVal val="#ppt_h"/>
                                          </p:val>
                                        </p:tav>
                                      </p:tavLst>
                                    </p:anim>
                                    <p:anim calcmode="lin" valueType="num">
                                      <p:cBhvr>
                                        <p:cTn id="64" dur="1000" fill="hold"/>
                                        <p:tgtEl>
                                          <p:spTgt spid="155664"/>
                                        </p:tgtEl>
                                        <p:attrNameLst>
                                          <p:attrName>style.rotation</p:attrName>
                                        </p:attrNameLst>
                                      </p:cBhvr>
                                      <p:tavLst>
                                        <p:tav tm="0">
                                          <p:val>
                                            <p:fltVal val="90"/>
                                          </p:val>
                                        </p:tav>
                                        <p:tav tm="100000">
                                          <p:val>
                                            <p:fltVal val="0"/>
                                          </p:val>
                                        </p:tav>
                                      </p:tavLst>
                                    </p:anim>
                                    <p:animEffect transition="in" filter="fade">
                                      <p:cBhvr>
                                        <p:cTn id="65" dur="1000" fill="hold"/>
                                        <p:tgtEl>
                                          <p:spTgt spid="155664"/>
                                        </p:tgtEl>
                                      </p:cBhvr>
                                    </p:animEffect>
                                  </p:childTnLst>
                                </p:cTn>
                              </p:par>
                            </p:childTnLst>
                          </p:cTn>
                        </p:par>
                      </p:childTnLst>
                    </p:cTn>
                  </p:par>
                  <p:par>
                    <p:cTn id="66" fill="hold" nodeType="clickPar">
                      <p:stCondLst>
                        <p:cond delay="indefinite"/>
                      </p:stCondLst>
                      <p:childTnLst>
                        <p:par>
                          <p:cTn id="67" fill="hold">
                            <p:stCondLst>
                              <p:cond delay="0"/>
                            </p:stCondLst>
                            <p:childTnLst>
                              <p:par>
                                <p:cTn id="68" presetID="42" presetClass="entr" presetSubtype="0" dur="1000" fill="hold" grpId="0" nodeType="clickEffect">
                                  <p:stCondLst>
                                    <p:cond delay="0"/>
                                  </p:stCondLst>
                                  <p:childTnLst>
                                    <p:set>
                                      <p:cBhvr>
                                        <p:cTn id="69" dur="1" fill="hold">
                                          <p:stCondLst>
                                            <p:cond delay="0"/>
                                          </p:stCondLst>
                                        </p:cTn>
                                        <p:tgtEl>
                                          <p:spTgt spid="155665"/>
                                        </p:tgtEl>
                                        <p:attrNameLst>
                                          <p:attrName>style.visibility</p:attrName>
                                        </p:attrNameLst>
                                      </p:cBhvr>
                                      <p:to>
                                        <p:strVal val="visible"/>
                                      </p:to>
                                    </p:set>
                                    <p:animEffect transition="in" filter="fade">
                                      <p:cBhvr>
                                        <p:cTn id="70" dur="1000" fill="hold"/>
                                        <p:tgtEl>
                                          <p:spTgt spid="155665"/>
                                        </p:tgtEl>
                                      </p:cBhvr>
                                    </p:animEffect>
                                    <p:anim calcmode="lin" valueType="num">
                                      <p:cBhvr>
                                        <p:cTn id="71" dur="1000" fill="hold"/>
                                        <p:tgtEl>
                                          <p:spTgt spid="155665"/>
                                        </p:tgtEl>
                                        <p:attrNameLst>
                                          <p:attrName>ppt_x</p:attrName>
                                        </p:attrNameLst>
                                      </p:cBhvr>
                                      <p:tavLst>
                                        <p:tav tm="0">
                                          <p:val>
                                            <p:strVal val="#ppt_x"/>
                                          </p:val>
                                        </p:tav>
                                        <p:tav tm="100000">
                                          <p:val>
                                            <p:strVal val="#ppt_x"/>
                                          </p:val>
                                        </p:tav>
                                      </p:tavLst>
                                    </p:anim>
                                    <p:anim calcmode="lin" valueType="num">
                                      <p:cBhvr>
                                        <p:cTn id="72" dur="1000" fill="hold"/>
                                        <p:tgtEl>
                                          <p:spTgt spid="155665"/>
                                        </p:tgtEl>
                                        <p:attrNameLst>
                                          <p:attrName>ppt_y</p:attrName>
                                        </p:attrNameLst>
                                      </p:cBhvr>
                                      <p:tavLst>
                                        <p:tav tm="0">
                                          <p:val>
                                            <p:strVal val="#ppt_y+.1"/>
                                          </p:val>
                                        </p:tav>
                                        <p:tav tm="100000">
                                          <p:val>
                                            <p:strVal val="#ppt_y"/>
                                          </p:val>
                                        </p:tav>
                                      </p:tavLst>
                                    </p:anim>
                                  </p:childTnLst>
                                </p:cTn>
                              </p:par>
                            </p:childTnLst>
                          </p:cTn>
                        </p:par>
                      </p:childTnLst>
                    </p:cTn>
                  </p:par>
                  <p:par>
                    <p:cTn id="73" fill="hold" nodeType="clickPar">
                      <p:stCondLst>
                        <p:cond delay="indefinite"/>
                      </p:stCondLst>
                      <p:childTnLst>
                        <p:par>
                          <p:cTn id="74" fill="hold">
                            <p:stCondLst>
                              <p:cond delay="0"/>
                            </p:stCondLst>
                            <p:childTnLst>
                              <p:par>
                                <p:cTn id="75" presetID="42" presetClass="entr" presetSubtype="0" dur="1000" fill="hold" grpId="0" nodeType="clickEffect">
                                  <p:stCondLst>
                                    <p:cond delay="0"/>
                                  </p:stCondLst>
                                  <p:childTnLst>
                                    <p:set>
                                      <p:cBhvr>
                                        <p:cTn id="76" dur="1" fill="hold">
                                          <p:stCondLst>
                                            <p:cond delay="0"/>
                                          </p:stCondLst>
                                        </p:cTn>
                                        <p:tgtEl>
                                          <p:spTgt spid="155666"/>
                                        </p:tgtEl>
                                        <p:attrNameLst>
                                          <p:attrName>style.visibility</p:attrName>
                                        </p:attrNameLst>
                                      </p:cBhvr>
                                      <p:to>
                                        <p:strVal val="visible"/>
                                      </p:to>
                                    </p:set>
                                    <p:animEffect transition="in" filter="fade">
                                      <p:cBhvr>
                                        <p:cTn id="77" dur="1000" fill="hold"/>
                                        <p:tgtEl>
                                          <p:spTgt spid="155666"/>
                                        </p:tgtEl>
                                      </p:cBhvr>
                                    </p:animEffect>
                                    <p:anim calcmode="lin" valueType="num">
                                      <p:cBhvr>
                                        <p:cTn id="78" dur="1000" fill="hold"/>
                                        <p:tgtEl>
                                          <p:spTgt spid="155666"/>
                                        </p:tgtEl>
                                        <p:attrNameLst>
                                          <p:attrName>ppt_x</p:attrName>
                                        </p:attrNameLst>
                                      </p:cBhvr>
                                      <p:tavLst>
                                        <p:tav tm="0">
                                          <p:val>
                                            <p:strVal val="#ppt_x"/>
                                          </p:val>
                                        </p:tav>
                                        <p:tav tm="100000">
                                          <p:val>
                                            <p:strVal val="#ppt_x"/>
                                          </p:val>
                                        </p:tav>
                                      </p:tavLst>
                                    </p:anim>
                                    <p:anim calcmode="lin" valueType="num">
                                      <p:cBhvr>
                                        <p:cTn id="79" dur="1000" fill="hold"/>
                                        <p:tgtEl>
                                          <p:spTgt spid="155666"/>
                                        </p:tgtEl>
                                        <p:attrNameLst>
                                          <p:attrName>ppt_y</p:attrName>
                                        </p:attrNameLst>
                                      </p:cBhvr>
                                      <p:tavLst>
                                        <p:tav tm="0">
                                          <p:val>
                                            <p:strVal val="#ppt_y+.1"/>
                                          </p:val>
                                        </p:tav>
                                        <p:tav tm="100000">
                                          <p:val>
                                            <p:strVal val="#ppt_y"/>
                                          </p:val>
                                        </p:tav>
                                      </p:tavLst>
                                    </p:anim>
                                  </p:childTnLst>
                                </p:cTn>
                              </p:par>
                            </p:childTnLst>
                          </p:cTn>
                        </p:par>
                      </p:childTnLst>
                    </p:cTn>
                  </p:par>
                  <p:par>
                    <p:cTn id="80" fill="hold" nodeType="clickPar">
                      <p:stCondLst>
                        <p:cond delay="indefinite"/>
                      </p:stCondLst>
                      <p:childTnLst>
                        <p:par>
                          <p:cTn id="81" fill="hold">
                            <p:stCondLst>
                              <p:cond delay="0"/>
                            </p:stCondLst>
                            <p:childTnLst>
                              <p:par>
                                <p:cTn id="82" presetID="23" presetClass="entr" presetSubtype="16" dur="500" fill="hold" grpId="0" nodeType="clickEffect">
                                  <p:stCondLst>
                                    <p:cond delay="0"/>
                                  </p:stCondLst>
                                  <p:childTnLst>
                                    <p:set>
                                      <p:cBhvr>
                                        <p:cTn id="83" dur="1" fill="hold">
                                          <p:stCondLst>
                                            <p:cond delay="0"/>
                                          </p:stCondLst>
                                        </p:cTn>
                                        <p:tgtEl>
                                          <p:spTgt spid="14"/>
                                        </p:tgtEl>
                                        <p:attrNameLst>
                                          <p:attrName>style.visibility</p:attrName>
                                        </p:attrNameLst>
                                      </p:cBhvr>
                                      <p:to>
                                        <p:strVal val="visible"/>
                                      </p:to>
                                    </p:set>
                                    <p:anim calcmode="lin" valueType="num">
                                      <p:cBhvr>
                                        <p:cTn id="84" dur="500" fill="hold"/>
                                        <p:tgtEl>
                                          <p:spTgt spid="14"/>
                                        </p:tgtEl>
                                        <p:attrNameLst>
                                          <p:attrName>ppt_w</p:attrName>
                                        </p:attrNameLst>
                                      </p:cBhvr>
                                      <p:tavLst>
                                        <p:tav tm="0">
                                          <p:val>
                                            <p:fltVal val="0"/>
                                          </p:val>
                                        </p:tav>
                                        <p:tav tm="100000">
                                          <p:val>
                                            <p:strVal val="#ppt_w"/>
                                          </p:val>
                                        </p:tav>
                                      </p:tavLst>
                                    </p:anim>
                                    <p:anim calcmode="lin" valueType="num">
                                      <p:cBhvr>
                                        <p:cTn id="85" dur="500" fill="hold"/>
                                        <p:tgtEl>
                                          <p:spTgt spid="1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5659" grpId="0"/>
      <p:bldP spid="155658" grpId="0"/>
      <p:bldP spid="155660" grpId="0"/>
      <p:bldP spid="155663" grpId="0"/>
      <p:bldP spid="155661" grpId="0"/>
      <p:bldP spid="155662" grpId="0"/>
      <p:bldP spid="155664" grpId="0"/>
      <p:bldP spid="155665" grpId="0"/>
      <p:bldP spid="155666" grpId="0"/>
      <p:bldP spid="1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内容占位符 3" title=""/>
          <p:cNvSpPr>
            <a:spLocks noGrp="1"/>
          </p:cNvSpPr>
          <p:nvPr>
            <p:custDataLst>
              <p:tags r:id="rId3"/>
            </p:custDataLst>
          </p:nvPr>
        </p:nvSpPr>
        <p:spPr>
          <a:xfrm>
            <a:off x="386080" y="1731010"/>
            <a:ext cx="11452860" cy="2349500"/>
          </a:xfrm>
          <a:prstGeom prst="rect">
            <a:avLst/>
          </a:prstGeom>
        </p:spPr>
        <p:style>
          <a:lnRef idx="2">
            <a:schemeClr val="dk1"/>
          </a:lnRef>
          <a:fillRef idx="1">
            <a:schemeClr val="lt1"/>
          </a:fillRef>
          <a:effectRef idx="0">
            <a:schemeClr val="dk1"/>
          </a:effectRef>
          <a:fontRef idx="minor">
            <a:schemeClr val="dk1"/>
          </a:fontRef>
        </p:style>
        <p:txBody>
          <a:bodyPr vert="horz" lIns="90000" tIns="46800" rIns="90000" bIns="46800" rtlCol="0">
            <a:normAutofit lnSpcReduction="10000"/>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noProof="1">
                <a:solidFill>
                  <a:schemeClr val="dk1"/>
                </a:solidFill>
                <a:uFillTx/>
                <a:latin typeface="Arial" pitchFamily="34" charset="0"/>
                <a:ea typeface="微软雅黑" panose="020b050302020402020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dk1"/>
                </a:solidFill>
                <a:uFillTx/>
                <a:latin typeface="Arial" pitchFamily="34" charset="0"/>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dk1"/>
                </a:solidFill>
                <a:uFillTx/>
                <a:latin typeface="Arial" pitchFamily="34" charset="0"/>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dk1"/>
                </a:solidFill>
                <a:uFillTx/>
                <a:latin typeface="Arial" pitchFamily="34" charset="0"/>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dk1"/>
                </a:solidFill>
                <a:uFillTx/>
                <a:latin typeface="Arial" pitchFamily="34" charset="0"/>
                <a:ea typeface="微软雅黑" panose="020b0503020204020204" charset="-122"/>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dk1"/>
                </a:solidFill>
                <a:latin typeface="+mn-lt"/>
                <a:ea typeface="+mn-ea"/>
                <a:cs typeface="+mn-cs"/>
              </a:defRPr>
            </a:lvl9pPr>
          </a:lstStyle>
          <a:p>
            <a:pPr marL="0" indent="0">
              <a:lnSpc>
                <a:spcPct val="100000"/>
              </a:lnSpc>
              <a:buNone/>
            </a:pPr>
            <a:r>
              <a:rPr lang="en-US" altLang="zh-CN" sz="32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sz="3200" b="1">
                <a:solidFill>
                  <a:schemeClr val="tx1"/>
                </a:solidFill>
                <a:latin typeface="宋体" panose="02010600030101010101" pitchFamily="2" charset="-122"/>
                <a:ea typeface="宋体" panose="02010600030101010101" pitchFamily="2" charset="-122"/>
                <a:cs typeface="宋体" panose="02010600030101010101" pitchFamily="2" charset="-122"/>
              </a:rPr>
              <a:t>战时共产主义</a:t>
            </a:r>
            <a:r>
              <a:rPr lang="en-US" altLang="zh-CN" sz="32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sz="3200" b="1">
                <a:solidFill>
                  <a:schemeClr val="tx1"/>
                </a:solidFill>
                <a:latin typeface="宋体" panose="02010600030101010101" pitchFamily="2" charset="-122"/>
                <a:ea typeface="宋体" panose="02010600030101010101" pitchFamily="2" charset="-122"/>
                <a:cs typeface="宋体" panose="02010600030101010101" pitchFamily="2" charset="-122"/>
              </a:rPr>
              <a:t>政策作为一种非常态的经济体制的表现，它的提出和推行是与战争形势和物资严重短缺的客观条件密切相关的，从这个意义上说，尽管</a:t>
            </a:r>
            <a:r>
              <a:rPr lang="en-US" altLang="zh-CN" sz="32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sz="3200" b="1">
                <a:solidFill>
                  <a:schemeClr val="tx1"/>
                </a:solidFill>
                <a:latin typeface="宋体" panose="02010600030101010101" pitchFamily="2" charset="-122"/>
                <a:ea typeface="宋体" panose="02010600030101010101" pitchFamily="2" charset="-122"/>
                <a:cs typeface="宋体" panose="02010600030101010101" pitchFamily="2" charset="-122"/>
              </a:rPr>
              <a:t>战时共产主义政策明显背离了经济规律，它仍然具有政治上的合理性，即作为</a:t>
            </a:r>
            <a:r>
              <a:rPr lang="en-US" altLang="zh-CN" sz="32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sz="3200" b="1">
                <a:solidFill>
                  <a:schemeClr val="tx1"/>
                </a:solidFill>
                <a:latin typeface="宋体" panose="02010600030101010101" pitchFamily="2" charset="-122"/>
                <a:ea typeface="宋体" panose="02010600030101010101" pitchFamily="2" charset="-122"/>
                <a:cs typeface="宋体" panose="02010600030101010101" pitchFamily="2" charset="-122"/>
              </a:rPr>
              <a:t>战时经济</a:t>
            </a:r>
            <a:r>
              <a:rPr lang="en-US" altLang="zh-CN" sz="32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sz="3200" b="1">
                <a:solidFill>
                  <a:schemeClr val="tx1"/>
                </a:solidFill>
                <a:latin typeface="宋体" panose="02010600030101010101" pitchFamily="2" charset="-122"/>
                <a:ea typeface="宋体" panose="02010600030101010101" pitchFamily="2" charset="-122"/>
                <a:cs typeface="宋体" panose="02010600030101010101" pitchFamily="2" charset="-122"/>
              </a:rPr>
              <a:t>的合理性。</a:t>
            </a:r>
            <a:r>
              <a:rPr lang="en-US" altLang="zh-CN" sz="3200" b="1">
                <a:solidFill>
                  <a:schemeClr val="tx1"/>
                </a:solidFill>
                <a:latin typeface="宋体" panose="02010600030101010101" pitchFamily="2" charset="-122"/>
                <a:ea typeface="宋体" panose="02010600030101010101" pitchFamily="2" charset="-122"/>
                <a:cs typeface="宋体" panose="02010600030101010101" pitchFamily="2" charset="-122"/>
              </a:rPr>
              <a:t>——</a:t>
            </a:r>
            <a:r>
              <a:rPr sz="3200" b="1">
                <a:solidFill>
                  <a:schemeClr val="tx1"/>
                </a:solidFill>
                <a:latin typeface="宋体" panose="02010600030101010101" pitchFamily="2" charset="-122"/>
                <a:ea typeface="宋体" panose="02010600030101010101" pitchFamily="2" charset="-122"/>
                <a:cs typeface="宋体" panose="02010600030101010101" pitchFamily="2" charset="-122"/>
              </a:rPr>
              <a:t>余伟民、郑寅达：《世界通史》</a:t>
            </a:r>
            <a:endParaRPr sz="32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8" name="文本框 7" title=""/>
          <p:cNvSpPr txBox="1"/>
          <p:nvPr>
            <p:custDataLst>
              <p:tags r:id="rId4"/>
            </p:custDataLst>
          </p:nvPr>
        </p:nvSpPr>
        <p:spPr>
          <a:xfrm>
            <a:off x="386080" y="448945"/>
            <a:ext cx="11452860" cy="10763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ct val="100000"/>
              </a:lnSpc>
              <a:spcBef>
                <a:spcPct val="0"/>
              </a:spcBef>
              <a:buNone/>
            </a:pPr>
            <a:r>
              <a:rPr lang="zh-CN" altLang="en-US" sz="3200" b="1">
                <a:latin typeface="宋体" panose="02010600030101010101" pitchFamily="2" charset="-122"/>
                <a:ea typeface="宋体" panose="02010600030101010101" pitchFamily="2" charset="-122"/>
                <a:cs typeface="华文楷体" panose="02010600040101010101" charset="-122"/>
                <a:sym typeface="+mn-ea"/>
              </a:rPr>
              <a:t>思考：这一政策哪里违背了经济规律？为什么又有政治上的合理性？</a:t>
            </a:r>
            <a:endParaRPr lang="zh-CN" altLang="en-US" sz="3200" b="1">
              <a:latin typeface="宋体" panose="02010600030101010101" pitchFamily="2" charset="-122"/>
              <a:ea typeface="宋体" panose="02010600030101010101" pitchFamily="2" charset="-122"/>
              <a:cs typeface="华文楷体" panose="02010600040101010101" charset="-122"/>
              <a:sym typeface="+mn-ea"/>
            </a:endParaRPr>
          </a:p>
        </p:txBody>
      </p:sp>
      <p:sp>
        <p:nvSpPr>
          <p:cNvPr id="5" name="文本框 4" title=""/>
          <p:cNvSpPr txBox="1"/>
          <p:nvPr>
            <p:custDataLst>
              <p:tags r:id="rId5"/>
            </p:custDataLst>
          </p:nvPr>
        </p:nvSpPr>
        <p:spPr>
          <a:xfrm>
            <a:off x="385445" y="4286250"/>
            <a:ext cx="11454130" cy="1568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ct val="100000"/>
              </a:lnSpc>
              <a:spcBef>
                <a:spcPct val="0"/>
              </a:spcBef>
              <a:buNone/>
            </a:pPr>
            <a:r>
              <a:rPr lang="zh-CN" altLang="en-US" sz="3200" b="1">
                <a:latin typeface="宋体" panose="02010600030101010101" pitchFamily="2" charset="-122"/>
                <a:ea typeface="宋体" panose="02010600030101010101" pitchFamily="2" charset="-122"/>
                <a:cs typeface="华文楷体" panose="02010600040101010101" charset="-122"/>
                <a:sym typeface="+mn-ea"/>
              </a:rPr>
              <a:t>取消商品贸易和货币流通，违背了经济规律。</a:t>
            </a:r>
            <a:endParaRPr lang="zh-CN" altLang="en-US" sz="3200" b="1">
              <a:latin typeface="宋体" panose="02010600030101010101" pitchFamily="2" charset="-122"/>
              <a:ea typeface="宋体" panose="02010600030101010101" pitchFamily="2" charset="-122"/>
              <a:cs typeface="华文楷体" panose="02010600040101010101" charset="-122"/>
              <a:sym typeface="+mn-ea"/>
            </a:endParaRPr>
          </a:p>
          <a:p>
            <a:pPr marL="0" lvl="0" indent="0" algn="l" eaLnBrk="1" hangingPunct="1">
              <a:lnSpc>
                <a:spcPct val="100000"/>
              </a:lnSpc>
              <a:spcBef>
                <a:spcPct val="0"/>
              </a:spcBef>
              <a:buNone/>
            </a:pPr>
            <a:r>
              <a:rPr lang="zh-CN" altLang="en-US" sz="3200" b="1">
                <a:solidFill>
                  <a:srgbClr val="FF0000"/>
                </a:solidFill>
                <a:latin typeface="宋体" panose="02010600030101010101" pitchFamily="2" charset="-122"/>
                <a:ea typeface="宋体" panose="02010600030101010101" pitchFamily="2" charset="-122"/>
                <a:cs typeface="华文楷体" panose="02010600040101010101" charset="-122"/>
                <a:sym typeface="+mn-ea"/>
              </a:rPr>
              <a:t>但它为在极端困难条件下战胜敌人提供了财力、物力、人力保障，因此具有政治上的合理性。</a:t>
            </a:r>
            <a:endParaRPr lang="zh-CN" altLang="en-US" sz="3200" b="1">
              <a:solidFill>
                <a:srgbClr val="FF0000"/>
              </a:solidFill>
              <a:latin typeface="宋体" panose="02010600030101010101" pitchFamily="2" charset="-122"/>
              <a:ea typeface="宋体" panose="02010600030101010101" pitchFamily="2" charset="-122"/>
              <a:cs typeface="华文楷体" panose="0201060004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6673" name="TextBox 4" title=""/>
          <p:cNvSpPr/>
          <p:nvPr>
            <p:custDataLst>
              <p:tags r:id="rId3"/>
            </p:custDataLst>
          </p:nvPr>
        </p:nvSpPr>
        <p:spPr>
          <a:xfrm>
            <a:off x="254635" y="332105"/>
            <a:ext cx="11541760" cy="215265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375"/>
              </a:lnSpc>
            </a:pPr>
            <a:r>
              <a:rPr lang="zh-CN" altLang="en-US" sz="2400" b="1">
                <a:latin typeface="Calibri"/>
                <a:ea typeface="宋体" panose="02010600030101010101" pitchFamily="2" charset="-122"/>
              </a:rPr>
              <a:t> </a:t>
            </a:r>
            <a:r>
              <a:rPr lang="zh-CN" altLang="en-US" sz="2400" b="1">
                <a:latin typeface="微软雅黑" panose="020b0503020204020204" charset="-122"/>
                <a:ea typeface="微软雅黑" panose="020b0503020204020204" charset="-122"/>
              </a:rPr>
              <a:t>阅读下列材料，思考</a:t>
            </a:r>
            <a:r>
              <a:rPr lang="zh-CN" altLang="en-US" sz="2400" b="1">
                <a:solidFill>
                  <a:srgbClr val="FF0000"/>
                </a:solidFill>
                <a:latin typeface="微软雅黑" panose="020b0503020204020204" charset="-122"/>
                <a:ea typeface="微软雅黑" panose="020b0503020204020204" charset="-122"/>
              </a:rPr>
              <a:t>如何评价战时共产主义政策？</a:t>
            </a:r>
            <a:endParaRPr lang="zh-CN" altLang="en-US" sz="2400">
              <a:latin typeface="微软雅黑" panose="020b0503020204020204" charset="-122"/>
              <a:ea typeface="微软雅黑" panose="020b0503020204020204" charset="-122"/>
            </a:endParaRPr>
          </a:p>
          <a:p>
            <a:pPr lvl="0">
              <a:lnSpc>
                <a:spcPts val="3175"/>
              </a:lnSpc>
            </a:pPr>
            <a:r>
              <a:rPr lang="zh-CN" altLang="en-US" sz="2400" b="1">
                <a:solidFill>
                  <a:srgbClr val="FF0000"/>
                </a:solidFill>
                <a:latin typeface="微软雅黑" panose="020b0503020204020204" charset="-122"/>
                <a:ea typeface="微软雅黑" panose="020b0503020204020204" charset="-122"/>
              </a:rPr>
              <a:t>材料一：</a:t>
            </a:r>
            <a:r>
              <a:rPr lang="en-US" altLang="zh-CN" sz="2400" b="1">
                <a:latin typeface="微软雅黑" panose="020b0503020204020204" charset="-122"/>
                <a:ea typeface="微软雅黑" panose="020b0503020204020204" charset="-122"/>
              </a:rPr>
              <a:t> </a:t>
            </a:r>
            <a:r>
              <a:rPr lang="zh-CN" altLang="en-US"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当时所处的战争条件下，这种政策基本上是正确的</a:t>
            </a:r>
            <a:r>
              <a:rPr lang="zh-CN" altLang="en-US"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。因为</a:t>
            </a:r>
            <a:r>
              <a:rPr lang="zh-CN" altLang="en-US"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俄罗斯同它的主要产粮区隔绝了</a:t>
            </a:r>
            <a:r>
              <a:rPr lang="en-US" altLang="zh-CN"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除了余粮收集制之外，当时我们没有别的办法来实现粮食政策的</a:t>
            </a:r>
            <a:r>
              <a:rPr lang="zh-CN" altLang="en-US"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a:t>
            </a:r>
            <a:r>
              <a:rPr lang="zh-CN" altLang="en-US"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因为战争的形势已经斩钉截铁地规定了这种公式和条件，我们没有丝毫的选择余地</a:t>
            </a:r>
            <a:r>
              <a:rPr lang="en-US" altLang="zh-CN" sz="2400" b="1">
                <a:latin typeface="Franklin Gothic Medium" panose="020b0603020102020204" pitchFamily="34" charset="0"/>
                <a:ea typeface="微软雅黑" panose="020b0503020204020204" charset="-122"/>
              </a:rPr>
              <a:t>……”</a:t>
            </a:r>
            <a:r>
              <a:rPr lang="en-US" altLang="zh-CN" sz="2400" b="1">
                <a:latin typeface="微软雅黑" panose="020b0503020204020204" charset="-122"/>
                <a:ea typeface="微软雅黑" panose="020b0503020204020204" charset="-122"/>
              </a:rPr>
              <a:t>       </a:t>
            </a:r>
            <a:r>
              <a:rPr lang="en-US" altLang="zh-CN" sz="2400" b="1">
                <a:latin typeface="Franklin Gothic Medium" panose="020b0603020102020204" pitchFamily="34" charset="0"/>
                <a:ea typeface="微软雅黑" panose="020b0503020204020204" charset="-122"/>
              </a:rPr>
              <a:t>——</a:t>
            </a:r>
            <a:r>
              <a:rPr lang="zh-CN" altLang="en-US" sz="2400" b="1">
                <a:latin typeface="微软雅黑" panose="020b0503020204020204" charset="-122"/>
                <a:ea typeface="微软雅黑" panose="020b0503020204020204" charset="-122"/>
              </a:rPr>
              <a:t>列宁对战时共产主义的评价</a:t>
            </a:r>
            <a:endParaRPr lang="zh-CN" altLang="en-US" sz="2400">
              <a:latin typeface="微软雅黑" panose="020b0503020204020204" charset="-122"/>
              <a:ea typeface="微软雅黑" panose="020b0503020204020204" charset="-122"/>
            </a:endParaRPr>
          </a:p>
        </p:txBody>
      </p:sp>
      <p:sp>
        <p:nvSpPr>
          <p:cNvPr id="156674" name="矩形 1" title=""/>
          <p:cNvSpPr/>
          <p:nvPr>
            <p:custDataLst>
              <p:tags r:id="rId4"/>
            </p:custDataLst>
          </p:nvPr>
        </p:nvSpPr>
        <p:spPr>
          <a:xfrm>
            <a:off x="347980" y="2985135"/>
            <a:ext cx="11344275" cy="1234440"/>
          </a:xfrm>
          <a:prstGeom prst="rect">
            <a:avLst/>
          </a:prstGeom>
          <a:noFill/>
          <a:ln>
            <a:no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400" b="1">
                <a:solidFill>
                  <a:srgbClr val="FF0000"/>
                </a:solidFill>
                <a:latin typeface="微软雅黑" panose="020b0503020204020204" charset="-122"/>
                <a:ea typeface="微软雅黑" panose="020b0503020204020204" charset="-122"/>
              </a:rPr>
              <a:t>材料二：</a:t>
            </a:r>
            <a:r>
              <a:rPr lang="en-US" altLang="zh-CN" sz="2400" b="1">
                <a:latin typeface="微软雅黑" panose="020b0503020204020204" charset="-122"/>
                <a:ea typeface="微软雅黑" panose="020b0503020204020204" charset="-122"/>
              </a:rPr>
              <a:t> 1919</a:t>
            </a:r>
            <a:r>
              <a:rPr lang="zh-CN" altLang="en-US" sz="2400" b="1">
                <a:latin typeface="微软雅黑" panose="020b0503020204020204" charset="-122"/>
                <a:ea typeface="微软雅黑" panose="020b0503020204020204" charset="-122"/>
              </a:rPr>
              <a:t>～</a:t>
            </a:r>
            <a:r>
              <a:rPr lang="en-US" altLang="zh-CN" sz="2400" b="1">
                <a:latin typeface="微软雅黑" panose="020b0503020204020204" charset="-122"/>
                <a:ea typeface="微软雅黑" panose="020b0503020204020204" charset="-122"/>
              </a:rPr>
              <a:t>1920</a:t>
            </a:r>
            <a:r>
              <a:rPr lang="zh-CN" altLang="en-US" sz="2400" b="1">
                <a:latin typeface="微软雅黑" panose="020b0503020204020204" charset="-122"/>
                <a:ea typeface="微软雅黑" panose="020b0503020204020204" charset="-122"/>
              </a:rPr>
              <a:t>年，苏俄人民在布尔什维克党的领导下，粉碎了国内外敌对势力发动的三次大规模武装干涉，取得了国内战争的胜利。</a:t>
            </a:r>
            <a:endParaRPr lang="en-US" altLang="zh-CN" sz="2400" b="1">
              <a:latin typeface="微软雅黑" panose="020b0503020204020204" charset="-122"/>
              <a:ea typeface="微软雅黑" panose="020b0503020204020204" charset="-122"/>
            </a:endParaRPr>
          </a:p>
        </p:txBody>
      </p:sp>
      <p:sp>
        <p:nvSpPr>
          <p:cNvPr id="156675" name="矩形 4" title=""/>
          <p:cNvSpPr/>
          <p:nvPr>
            <p:custDataLst>
              <p:tags r:id="rId5"/>
            </p:custDataLst>
          </p:nvPr>
        </p:nvSpPr>
        <p:spPr>
          <a:xfrm>
            <a:off x="519430" y="4221480"/>
            <a:ext cx="11172825" cy="1312545"/>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400" b="1">
                <a:solidFill>
                  <a:srgbClr val="FF0000"/>
                </a:solidFill>
                <a:latin typeface="微软雅黑" panose="020b0503020204020204" charset="-122"/>
                <a:ea typeface="微软雅黑" panose="020b0503020204020204" charset="-122"/>
              </a:rPr>
              <a:t>材料三：</a:t>
            </a:r>
            <a:r>
              <a:rPr lang="en-US" altLang="zh-CN" sz="2400" b="1">
                <a:latin typeface="微软雅黑" panose="020b0503020204020204" charset="-122"/>
                <a:ea typeface="微软雅黑" panose="020b0503020204020204" charset="-122"/>
              </a:rPr>
              <a:t> 1918</a:t>
            </a:r>
            <a:r>
              <a:rPr lang="zh-CN" altLang="en-US" sz="2400" b="1">
                <a:latin typeface="微软雅黑" panose="020b0503020204020204" charset="-122"/>
                <a:ea typeface="微软雅黑" panose="020b0503020204020204" charset="-122"/>
              </a:rPr>
              <a:t>年列宁说：“在一个遭受帝国主义战争破坏的国家里，实行余粮收集制，禁止自由贸易</a:t>
            </a:r>
            <a:r>
              <a:rPr lang="en-US" altLang="zh-CN" sz="2400" b="1">
                <a:latin typeface="微软雅黑" panose="020b0503020204020204" charset="-122"/>
                <a:ea typeface="微软雅黑" panose="020b0503020204020204" charset="-122"/>
              </a:rPr>
              <a:t>……</a:t>
            </a:r>
            <a:r>
              <a:rPr lang="zh-CN" altLang="en-US" sz="2400" b="1">
                <a:latin typeface="微软雅黑" panose="020b0503020204020204" charset="-122"/>
                <a:ea typeface="微软雅黑" panose="020b0503020204020204" charset="-122"/>
              </a:rPr>
              <a:t>不仅是维持生活和对付战争，已经超越‘一般革命’的任务，而是共产主义的任务，是推进社会主义的主要途径。”</a:t>
            </a:r>
            <a:endParaRPr lang="zh-CN" altLang="en-US" sz="2400">
              <a:latin typeface="微软雅黑" panose="020b0503020204020204" charset="-122"/>
              <a:ea typeface="微软雅黑" panose="020b0503020204020204" charset="-122"/>
            </a:endParaRPr>
          </a:p>
        </p:txBody>
      </p:sp>
      <p:sp>
        <p:nvSpPr>
          <p:cNvPr id="156676" name="TextBox 5" title=""/>
          <p:cNvSpPr/>
          <p:nvPr>
            <p:custDataLst>
              <p:tags r:id="rId6"/>
            </p:custDataLst>
          </p:nvPr>
        </p:nvSpPr>
        <p:spPr>
          <a:xfrm>
            <a:off x="353695" y="1198245"/>
            <a:ext cx="11343640" cy="1286510"/>
          </a:xfrm>
          <a:prstGeom prst="rect">
            <a:avLst/>
          </a:prstGeom>
          <a:solidFill>
            <a:srgbClr val="FFFF00"/>
          </a:solidFill>
          <a:ln>
            <a:no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560"/>
              </a:lnSpc>
            </a:pPr>
            <a:r>
              <a:rPr lang="zh-CN" altLang="en-US" sz="3200" b="1">
                <a:latin typeface="宋体" panose="02010600030101010101" pitchFamily="2" charset="-122"/>
              </a:rPr>
              <a:t>①特殊历史条件下和特殊历史时期中，为了集中全国物力财力战胜敌人的一项特殊政策；</a:t>
            </a:r>
            <a:endParaRPr lang="zh-CN" altLang="en-US" sz="3200" b="1">
              <a:latin typeface="宋体" panose="02010600030101010101" pitchFamily="2" charset="-122"/>
            </a:endParaRPr>
          </a:p>
        </p:txBody>
      </p:sp>
      <p:sp>
        <p:nvSpPr>
          <p:cNvPr id="156677" name="TextBox 6" title=""/>
          <p:cNvSpPr/>
          <p:nvPr>
            <p:custDataLst>
              <p:tags r:id="rId7"/>
            </p:custDataLst>
          </p:nvPr>
        </p:nvSpPr>
        <p:spPr>
          <a:xfrm>
            <a:off x="295910" y="2484755"/>
            <a:ext cx="11395710" cy="1486535"/>
          </a:xfrm>
          <a:prstGeom prst="rect">
            <a:avLst/>
          </a:prstGeom>
          <a:solidFill>
            <a:srgbClr val="FFFF00"/>
          </a:solidFill>
          <a:ln>
            <a:no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200" b="1">
                <a:latin typeface="宋体" panose="02010600030101010101" pitchFamily="2" charset="-122"/>
              </a:rPr>
              <a:t>②政策的实施对粉碎国内外敌人的武装进攻，战胜敌人提供了必要的物质保障。军事上的胜利保卫和巩固了新生的苏维埃政权；</a:t>
            </a:r>
            <a:endParaRPr lang="zh-CN" altLang="en-US" sz="3200" b="1">
              <a:latin typeface="宋体" panose="02010600030101010101" pitchFamily="2" charset="-122"/>
            </a:endParaRPr>
          </a:p>
        </p:txBody>
      </p:sp>
      <p:sp>
        <p:nvSpPr>
          <p:cNvPr id="156678" name="TextBox 7" title=""/>
          <p:cNvSpPr/>
          <p:nvPr>
            <p:custDataLst>
              <p:tags r:id="rId8"/>
            </p:custDataLst>
          </p:nvPr>
        </p:nvSpPr>
        <p:spPr>
          <a:xfrm>
            <a:off x="254000" y="4719955"/>
            <a:ext cx="11541760" cy="876935"/>
          </a:xfrm>
          <a:prstGeom prst="rect">
            <a:avLst/>
          </a:prstGeom>
          <a:solidFill>
            <a:srgbClr val="FFFF00"/>
          </a:solidFill>
          <a:ln>
            <a:no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200" b="1">
                <a:latin typeface="宋体" panose="02010600030101010101" pitchFamily="2" charset="-122"/>
              </a:rPr>
              <a:t>③为布尔什维克探索向社会主义过渡提供了一种尝试；</a:t>
            </a:r>
            <a:endParaRPr lang="zh-CN" altLang="en-US" sz="3200" b="1">
              <a:latin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56673">
                                            <p:txEl>
                                              <p:pRg st="0" end="0"/>
                                            </p:txEl>
                                          </p:spTgt>
                                        </p:tgtEl>
                                        <p:attrNameLst>
                                          <p:attrName>style.visibility</p:attrName>
                                        </p:attrNameLst>
                                      </p:cBhvr>
                                      <p:to>
                                        <p:strVal val="visible"/>
                                      </p:to>
                                    </p:set>
                                    <p:anim calcmode="lin" valueType="num">
                                      <p:cBhvr additive="base">
                                        <p:cTn id="7" dur="500" fill="hold"/>
                                        <p:tgtEl>
                                          <p:spTgt spid="15667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667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156673">
                                            <p:txEl>
                                              <p:pRg st="1" end="1"/>
                                            </p:txEl>
                                          </p:spTgt>
                                        </p:tgtEl>
                                        <p:attrNameLst>
                                          <p:attrName>style.visibility</p:attrName>
                                        </p:attrNameLst>
                                      </p:cBhvr>
                                      <p:to>
                                        <p:strVal val="visible"/>
                                      </p:to>
                                    </p:set>
                                    <p:anim calcmode="lin" valueType="num">
                                      <p:cBhvr additive="base">
                                        <p:cTn id="13" dur="500" fill="hold"/>
                                        <p:tgtEl>
                                          <p:spTgt spid="15667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667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56676"/>
                                        </p:tgtEl>
                                        <p:attrNameLst>
                                          <p:attrName>style.visibility</p:attrName>
                                        </p:attrNameLst>
                                      </p:cBhvr>
                                      <p:to>
                                        <p:strVal val="visible"/>
                                      </p:to>
                                    </p:set>
                                    <p:anim calcmode="lin" valueType="num">
                                      <p:cBhvr additive="base">
                                        <p:cTn id="19" dur="500" fill="hold"/>
                                        <p:tgtEl>
                                          <p:spTgt spid="156676"/>
                                        </p:tgtEl>
                                        <p:attrNameLst>
                                          <p:attrName>ppt_x</p:attrName>
                                        </p:attrNameLst>
                                      </p:cBhvr>
                                      <p:tavLst>
                                        <p:tav tm="0">
                                          <p:val>
                                            <p:strVal val="#ppt_x"/>
                                          </p:val>
                                        </p:tav>
                                        <p:tav tm="100000">
                                          <p:val>
                                            <p:strVal val="#ppt_x"/>
                                          </p:val>
                                        </p:tav>
                                      </p:tavLst>
                                    </p:anim>
                                    <p:anim calcmode="lin" valueType="num">
                                      <p:cBhvr additive="base">
                                        <p:cTn id="20" dur="500" fill="hold"/>
                                        <p:tgtEl>
                                          <p:spTgt spid="15667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56674"/>
                                        </p:tgtEl>
                                        <p:attrNameLst>
                                          <p:attrName>style.visibility</p:attrName>
                                        </p:attrNameLst>
                                      </p:cBhvr>
                                      <p:to>
                                        <p:strVal val="visible"/>
                                      </p:to>
                                    </p:set>
                                    <p:anim calcmode="lin" valueType="num">
                                      <p:cBhvr additive="base">
                                        <p:cTn id="25" dur="500" fill="hold"/>
                                        <p:tgtEl>
                                          <p:spTgt spid="156674"/>
                                        </p:tgtEl>
                                        <p:attrNameLst>
                                          <p:attrName>ppt_x</p:attrName>
                                        </p:attrNameLst>
                                      </p:cBhvr>
                                      <p:tavLst>
                                        <p:tav tm="0">
                                          <p:val>
                                            <p:strVal val="#ppt_x"/>
                                          </p:val>
                                        </p:tav>
                                        <p:tav tm="100000">
                                          <p:val>
                                            <p:strVal val="#ppt_x"/>
                                          </p:val>
                                        </p:tav>
                                      </p:tavLst>
                                    </p:anim>
                                    <p:anim calcmode="lin" valueType="num">
                                      <p:cBhvr additive="base">
                                        <p:cTn id="26" dur="500" fill="hold"/>
                                        <p:tgtEl>
                                          <p:spTgt spid="15667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56677"/>
                                        </p:tgtEl>
                                        <p:attrNameLst>
                                          <p:attrName>style.visibility</p:attrName>
                                        </p:attrNameLst>
                                      </p:cBhvr>
                                      <p:to>
                                        <p:strVal val="visible"/>
                                      </p:to>
                                    </p:set>
                                    <p:anim calcmode="lin" valueType="num">
                                      <p:cBhvr additive="base">
                                        <p:cTn id="31" dur="500" fill="hold"/>
                                        <p:tgtEl>
                                          <p:spTgt spid="156677"/>
                                        </p:tgtEl>
                                        <p:attrNameLst>
                                          <p:attrName>ppt_x</p:attrName>
                                        </p:attrNameLst>
                                      </p:cBhvr>
                                      <p:tavLst>
                                        <p:tav tm="0">
                                          <p:val>
                                            <p:strVal val="#ppt_x"/>
                                          </p:val>
                                        </p:tav>
                                        <p:tav tm="100000">
                                          <p:val>
                                            <p:strVal val="#ppt_x"/>
                                          </p:val>
                                        </p:tav>
                                      </p:tavLst>
                                    </p:anim>
                                    <p:anim calcmode="lin" valueType="num">
                                      <p:cBhvr additive="base">
                                        <p:cTn id="32" dur="500" fill="hold"/>
                                        <p:tgtEl>
                                          <p:spTgt spid="156677"/>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56675"/>
                                        </p:tgtEl>
                                        <p:attrNameLst>
                                          <p:attrName>style.visibility</p:attrName>
                                        </p:attrNameLst>
                                      </p:cBhvr>
                                      <p:to>
                                        <p:strVal val="visible"/>
                                      </p:to>
                                    </p:set>
                                    <p:anim calcmode="lin" valueType="num">
                                      <p:cBhvr additive="base">
                                        <p:cTn id="37" dur="500" fill="hold"/>
                                        <p:tgtEl>
                                          <p:spTgt spid="156675"/>
                                        </p:tgtEl>
                                        <p:attrNameLst>
                                          <p:attrName>ppt_x</p:attrName>
                                        </p:attrNameLst>
                                      </p:cBhvr>
                                      <p:tavLst>
                                        <p:tav tm="0">
                                          <p:val>
                                            <p:strVal val="#ppt_x"/>
                                          </p:val>
                                        </p:tav>
                                        <p:tav tm="100000">
                                          <p:val>
                                            <p:strVal val="#ppt_x"/>
                                          </p:val>
                                        </p:tav>
                                      </p:tavLst>
                                    </p:anim>
                                    <p:anim calcmode="lin" valueType="num">
                                      <p:cBhvr additive="base">
                                        <p:cTn id="38" dur="500" fill="hold"/>
                                        <p:tgtEl>
                                          <p:spTgt spid="156675"/>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12" presetClass="entr" presetSubtype="4" dur="500" fill="hold" grpId="0" nodeType="clickEffect">
                                  <p:stCondLst>
                                    <p:cond delay="0"/>
                                  </p:stCondLst>
                                  <p:childTnLst>
                                    <p:set>
                                      <p:cBhvr>
                                        <p:cTn id="42" dur="1" fill="hold">
                                          <p:stCondLst>
                                            <p:cond delay="0"/>
                                          </p:stCondLst>
                                        </p:cTn>
                                        <p:tgtEl>
                                          <p:spTgt spid="156678"/>
                                        </p:tgtEl>
                                        <p:attrNameLst>
                                          <p:attrName>style.visibility</p:attrName>
                                        </p:attrNameLst>
                                      </p:cBhvr>
                                      <p:to>
                                        <p:strVal val="visible"/>
                                      </p:to>
                                    </p:set>
                                    <p:animEffect transition="in" filter="slide(fromBottom)">
                                      <p:cBhvr>
                                        <p:cTn id="43" dur="500" fill="hold"/>
                                        <p:tgtEl>
                                          <p:spTgt spid="1566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76" grpId="0"/>
      <p:bldP spid="156674" grpId="0"/>
      <p:bldP spid="156677" grpId="0"/>
      <p:bldP spid="156675" grpId="0"/>
      <p:bldP spid="15667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7697" name="文本框 1" title=""/>
          <p:cNvSpPr/>
          <p:nvPr>
            <p:custDataLst>
              <p:tags r:id="rId3"/>
            </p:custDataLst>
          </p:nvPr>
        </p:nvSpPr>
        <p:spPr>
          <a:xfrm>
            <a:off x="285115" y="330200"/>
            <a:ext cx="11398885" cy="1141095"/>
          </a:xfrm>
          <a:prstGeom prst="rect">
            <a:avLst/>
          </a:prstGeom>
          <a:noFill/>
          <a:ln>
            <a:no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800" b="1">
                <a:solidFill>
                  <a:srgbClr val="FF0000"/>
                </a:solidFill>
                <a:latin typeface="微软雅黑" panose="020b0503020204020204" charset="-122"/>
                <a:ea typeface="微软雅黑" panose="020b0503020204020204" charset="-122"/>
              </a:rPr>
              <a:t>材料四：</a:t>
            </a:r>
            <a:r>
              <a:rPr lang="en-US" altLang="zh-CN" sz="2800" b="1">
                <a:solidFill>
                  <a:srgbClr val="FF0000"/>
                </a:solidFill>
                <a:latin typeface="微软雅黑" panose="020b0503020204020204" charset="-122"/>
                <a:ea typeface="微软雅黑" panose="020b0503020204020204" charset="-122"/>
              </a:rPr>
              <a:t> </a:t>
            </a:r>
            <a:r>
              <a:rPr lang="en-US" altLang="zh-CN" sz="2800" b="1">
                <a:latin typeface="微软雅黑" panose="020b0503020204020204" charset="-122"/>
                <a:ea typeface="微软雅黑" panose="020b0503020204020204" charset="-122"/>
              </a:rPr>
              <a:t>1920</a:t>
            </a:r>
            <a:r>
              <a:rPr lang="zh-CN" altLang="en-US" sz="2800" b="1">
                <a:latin typeface="微软雅黑" panose="020b0503020204020204" charset="-122"/>
                <a:ea typeface="微软雅黑" panose="020b0503020204020204" charset="-122"/>
              </a:rPr>
              <a:t>年，苏俄农民中流传这样的说法：“土地属于我们，面包却属于你们；水属于我们，鱼却属于你们；森林属于我们，木材却属于你们。”</a:t>
            </a:r>
            <a:endParaRPr lang="zh-CN" altLang="en-US" sz="2800" b="1">
              <a:latin typeface="微软雅黑" panose="020b0503020204020204" charset="-122"/>
              <a:ea typeface="微软雅黑" panose="020b0503020204020204" charset="-122"/>
            </a:endParaRPr>
          </a:p>
        </p:txBody>
      </p:sp>
      <p:sp>
        <p:nvSpPr>
          <p:cNvPr id="157698" name="文本框 2" title=""/>
          <p:cNvSpPr/>
          <p:nvPr>
            <p:custDataLst>
              <p:tags r:id="rId4"/>
            </p:custDataLst>
          </p:nvPr>
        </p:nvSpPr>
        <p:spPr>
          <a:xfrm>
            <a:off x="285750" y="2276475"/>
            <a:ext cx="11398885" cy="905510"/>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800" b="1">
                <a:solidFill>
                  <a:srgbClr val="FF0000"/>
                </a:solidFill>
                <a:latin typeface="微软雅黑" panose="020b0503020204020204" charset="-122"/>
                <a:ea typeface="微软雅黑" panose="020b0503020204020204" charset="-122"/>
              </a:rPr>
              <a:t>材料五：</a:t>
            </a:r>
            <a:r>
              <a:rPr lang="en-US" altLang="zh-CN" sz="2800" b="1">
                <a:solidFill>
                  <a:srgbClr val="FF0000"/>
                </a:solidFill>
                <a:latin typeface="微软雅黑" panose="020b0503020204020204" charset="-122"/>
                <a:ea typeface="微软雅黑" panose="020b0503020204020204" charset="-122"/>
              </a:rPr>
              <a:t> </a:t>
            </a:r>
            <a:r>
              <a:rPr lang="en-US" altLang="zh-CN" sz="2800" b="1">
                <a:latin typeface="微软雅黑" panose="020b0503020204020204" charset="-122"/>
                <a:ea typeface="微软雅黑" panose="020b0503020204020204" charset="-122"/>
              </a:rPr>
              <a:t>1919</a:t>
            </a:r>
            <a:r>
              <a:rPr lang="zh-CN" altLang="en-US" sz="2800" b="1">
                <a:latin typeface="微软雅黑" panose="020b0503020204020204" charset="-122"/>
                <a:ea typeface="微软雅黑" panose="020b0503020204020204" charset="-122"/>
              </a:rPr>
              <a:t>年俄国</a:t>
            </a:r>
            <a:r>
              <a:rPr lang="en-US" altLang="zh-CN" sz="2800" b="1">
                <a:latin typeface="微软雅黑" panose="020b0503020204020204" charset="-122"/>
                <a:ea typeface="微软雅黑" panose="020b0503020204020204" charset="-122"/>
              </a:rPr>
              <a:t>1</a:t>
            </a:r>
            <a:r>
              <a:rPr lang="zh-CN" altLang="en-US" sz="2800" b="1">
                <a:latin typeface="微软雅黑" panose="020b0503020204020204" charset="-122"/>
                <a:ea typeface="微软雅黑" panose="020b0503020204020204" charset="-122"/>
              </a:rPr>
              <a:t>普特（</a:t>
            </a:r>
            <a:r>
              <a:rPr lang="en-US" altLang="zh-CN" sz="2800" b="1">
                <a:latin typeface="微软雅黑" panose="020b0503020204020204" charset="-122"/>
                <a:ea typeface="微软雅黑" panose="020b0503020204020204" charset="-122"/>
              </a:rPr>
              <a:t>16.38</a:t>
            </a:r>
            <a:r>
              <a:rPr lang="zh-CN" altLang="en-US" sz="2800" b="1">
                <a:latin typeface="微软雅黑" panose="020b0503020204020204" charset="-122"/>
                <a:ea typeface="微软雅黑" panose="020b0503020204020204" charset="-122"/>
              </a:rPr>
              <a:t>千克）粮食的价格，国家征购价：</a:t>
            </a:r>
            <a:r>
              <a:rPr lang="en-US" altLang="zh-CN" sz="2800" b="1">
                <a:latin typeface="微软雅黑" panose="020b0503020204020204" charset="-122"/>
                <a:ea typeface="微软雅黑" panose="020b0503020204020204" charset="-122"/>
              </a:rPr>
              <a:t>6</a:t>
            </a:r>
            <a:r>
              <a:rPr lang="zh-CN" altLang="en-US" sz="2800" b="1">
                <a:latin typeface="微软雅黑" panose="020b0503020204020204" charset="-122"/>
                <a:ea typeface="微软雅黑" panose="020b0503020204020204" charset="-122"/>
              </a:rPr>
              <a:t>卢布；国家零售价：</a:t>
            </a:r>
            <a:r>
              <a:rPr lang="en-US" altLang="zh-CN" sz="2800" b="1">
                <a:latin typeface="微软雅黑" panose="020b0503020204020204" charset="-122"/>
                <a:ea typeface="微软雅黑" panose="020b0503020204020204" charset="-122"/>
              </a:rPr>
              <a:t>30</a:t>
            </a:r>
            <a:r>
              <a:rPr lang="zh-CN" altLang="en-US" sz="2800" b="1">
                <a:latin typeface="微软雅黑" panose="020b0503020204020204" charset="-122"/>
                <a:ea typeface="微软雅黑" panose="020b0503020204020204" charset="-122"/>
              </a:rPr>
              <a:t>卢布；黑市价格：</a:t>
            </a:r>
            <a:r>
              <a:rPr lang="en-US" altLang="zh-CN" sz="2800" b="1">
                <a:latin typeface="微软雅黑" panose="020b0503020204020204" charset="-122"/>
                <a:ea typeface="微软雅黑" panose="020b0503020204020204" charset="-122"/>
              </a:rPr>
              <a:t>200</a:t>
            </a:r>
            <a:r>
              <a:rPr lang="zh-CN" altLang="en-US" sz="2800" b="1">
                <a:latin typeface="微软雅黑" panose="020b0503020204020204" charset="-122"/>
                <a:ea typeface="微软雅黑" panose="020b0503020204020204" charset="-122"/>
              </a:rPr>
              <a:t>卢布</a:t>
            </a:r>
            <a:endParaRPr lang="zh-CN" altLang="en-US" sz="2800" b="1">
              <a:latin typeface="微软雅黑" panose="020b0503020204020204" charset="-122"/>
              <a:ea typeface="微软雅黑" panose="020b0503020204020204" charset="-122"/>
            </a:endParaRPr>
          </a:p>
        </p:txBody>
      </p:sp>
      <p:sp>
        <p:nvSpPr>
          <p:cNvPr id="157699" name="矩形 3" title=""/>
          <p:cNvSpPr/>
          <p:nvPr>
            <p:custDataLst>
              <p:tags r:id="rId5"/>
            </p:custDataLst>
          </p:nvPr>
        </p:nvSpPr>
        <p:spPr>
          <a:xfrm>
            <a:off x="286385" y="4076700"/>
            <a:ext cx="11130280" cy="1312545"/>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800" b="1">
                <a:solidFill>
                  <a:srgbClr val="FF0000"/>
                </a:solidFill>
                <a:latin typeface="微软雅黑" panose="020b0503020204020204" charset="-122"/>
                <a:ea typeface="微软雅黑" panose="020b0503020204020204" charset="-122"/>
              </a:rPr>
              <a:t>材料六：</a:t>
            </a:r>
            <a:r>
              <a:rPr lang="en-US" altLang="zh-CN" sz="2800" b="1">
                <a:latin typeface="微软雅黑" panose="020b0503020204020204" charset="-122"/>
                <a:ea typeface="微软雅黑" panose="020b0503020204020204" charset="-122"/>
              </a:rPr>
              <a:t>  </a:t>
            </a:r>
            <a:r>
              <a:rPr lang="zh-CN" altLang="en-US" sz="2800" b="1">
                <a:latin typeface="微软雅黑" panose="020b0503020204020204" charset="-122"/>
                <a:ea typeface="微软雅黑" panose="020b0503020204020204" charset="-122"/>
              </a:rPr>
              <a:t>列宁说：“我们原来打算直接用无产阶级的国家法令，在一个小农国家里按共产主义原则来调整国家的生产和产品分配。现实生活说明我们犯了错误。”</a:t>
            </a:r>
            <a:endParaRPr lang="zh-CN" altLang="en-US" sz="2800" b="1">
              <a:latin typeface="微软雅黑" panose="020b0503020204020204" charset="-122"/>
              <a:ea typeface="微软雅黑" panose="020b0503020204020204" charset="-122"/>
            </a:endParaRPr>
          </a:p>
        </p:txBody>
      </p:sp>
      <p:sp>
        <p:nvSpPr>
          <p:cNvPr id="157700" name="TextBox 4" title=""/>
          <p:cNvSpPr/>
          <p:nvPr>
            <p:custDataLst>
              <p:tags r:id="rId6"/>
            </p:custDataLst>
          </p:nvPr>
        </p:nvSpPr>
        <p:spPr>
          <a:xfrm>
            <a:off x="285115" y="1412875"/>
            <a:ext cx="11399520" cy="905510"/>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3200" b="1">
                <a:solidFill>
                  <a:srgbClr val="FF0000"/>
                </a:solidFill>
                <a:latin typeface="微软雅黑" panose="020b0503020204020204" charset="-122"/>
                <a:ea typeface="微软雅黑" panose="020b0503020204020204" charset="-122"/>
              </a:rPr>
              <a:t>它损害了农民的利益，许多措施超出了战时需要的限制，脱离了当时生产力发展水平； </a:t>
            </a:r>
            <a:endParaRPr lang="zh-CN" altLang="en-US" sz="3200" b="1">
              <a:solidFill>
                <a:srgbClr val="FF0000"/>
              </a:solidFill>
              <a:latin typeface="微软雅黑" panose="020b0503020204020204" charset="-122"/>
              <a:ea typeface="微软雅黑" panose="020b0503020204020204" charset="-122"/>
            </a:endParaRPr>
          </a:p>
        </p:txBody>
      </p:sp>
      <p:sp>
        <p:nvSpPr>
          <p:cNvPr id="157701" name="TextBox 5" title=""/>
          <p:cNvSpPr/>
          <p:nvPr>
            <p:custDataLst>
              <p:tags r:id="rId7"/>
            </p:custDataLst>
          </p:nvPr>
        </p:nvSpPr>
        <p:spPr>
          <a:xfrm>
            <a:off x="286385" y="3183255"/>
            <a:ext cx="11315065" cy="905510"/>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3200" b="1">
                <a:solidFill>
                  <a:srgbClr val="FF0000"/>
                </a:solidFill>
                <a:latin typeface="微软雅黑" panose="020b0503020204020204" charset="-122"/>
                <a:ea typeface="微软雅黑" panose="020b0503020204020204" charset="-122"/>
              </a:rPr>
              <a:t>国家取消商品生产，实行平均主义的配给制，违背了经济发展的规律；</a:t>
            </a:r>
            <a:endParaRPr lang="zh-CN" altLang="en-US" sz="3200" b="1">
              <a:solidFill>
                <a:srgbClr val="FF0000"/>
              </a:solidFill>
              <a:latin typeface="微软雅黑" panose="020b0503020204020204" charset="-122"/>
              <a:ea typeface="微软雅黑" panose="020b0503020204020204" charset="-122"/>
            </a:endParaRPr>
          </a:p>
        </p:txBody>
      </p:sp>
      <p:sp>
        <p:nvSpPr>
          <p:cNvPr id="157702" name="TextBox 6" title=""/>
          <p:cNvSpPr/>
          <p:nvPr>
            <p:custDataLst>
              <p:tags r:id="rId8"/>
            </p:custDataLst>
          </p:nvPr>
        </p:nvSpPr>
        <p:spPr>
          <a:xfrm>
            <a:off x="412750" y="5391150"/>
            <a:ext cx="11115675" cy="583565"/>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200" b="1">
                <a:solidFill>
                  <a:srgbClr val="FF0000"/>
                </a:solidFill>
                <a:latin typeface="微软雅黑" panose="020b0503020204020204" charset="-122"/>
                <a:ea typeface="微软雅黑" panose="020b0503020204020204" charset="-122"/>
              </a:rPr>
              <a:t>战时共产主义政策不是向社会主义过渡的正确途径。</a:t>
            </a:r>
            <a:endParaRPr lang="zh-CN" altLang="en-US" sz="3200" b="1">
              <a:solidFill>
                <a:srgbClr val="FF0000"/>
              </a:soli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57697"/>
                                        </p:tgtEl>
                                        <p:attrNameLst>
                                          <p:attrName>style.visibility</p:attrName>
                                        </p:attrNameLst>
                                      </p:cBhvr>
                                      <p:to>
                                        <p:strVal val="visible"/>
                                      </p:to>
                                    </p:set>
                                    <p:anim calcmode="lin" valueType="num">
                                      <p:cBhvr additive="base">
                                        <p:cTn id="7" dur="500" fill="hold"/>
                                        <p:tgtEl>
                                          <p:spTgt spid="157697"/>
                                        </p:tgtEl>
                                        <p:attrNameLst>
                                          <p:attrName>ppt_x</p:attrName>
                                        </p:attrNameLst>
                                      </p:cBhvr>
                                      <p:tavLst>
                                        <p:tav tm="0">
                                          <p:val>
                                            <p:strVal val="#ppt_x"/>
                                          </p:val>
                                        </p:tav>
                                        <p:tav tm="100000">
                                          <p:val>
                                            <p:strVal val="#ppt_x"/>
                                          </p:val>
                                        </p:tav>
                                      </p:tavLst>
                                    </p:anim>
                                    <p:anim calcmode="lin" valueType="num">
                                      <p:cBhvr additive="base">
                                        <p:cTn id="8" dur="500" fill="hold"/>
                                        <p:tgtEl>
                                          <p:spTgt spid="15769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57700"/>
                                        </p:tgtEl>
                                        <p:attrNameLst>
                                          <p:attrName>style.visibility</p:attrName>
                                        </p:attrNameLst>
                                      </p:cBhvr>
                                      <p:to>
                                        <p:strVal val="visible"/>
                                      </p:to>
                                    </p:set>
                                    <p:anim calcmode="lin" valueType="num">
                                      <p:cBhvr additive="base">
                                        <p:cTn id="13" dur="500" fill="hold"/>
                                        <p:tgtEl>
                                          <p:spTgt spid="157700"/>
                                        </p:tgtEl>
                                        <p:attrNameLst>
                                          <p:attrName>ppt_x</p:attrName>
                                        </p:attrNameLst>
                                      </p:cBhvr>
                                      <p:tavLst>
                                        <p:tav tm="0">
                                          <p:val>
                                            <p:strVal val="#ppt_x"/>
                                          </p:val>
                                        </p:tav>
                                        <p:tav tm="100000">
                                          <p:val>
                                            <p:strVal val="#ppt_x"/>
                                          </p:val>
                                        </p:tav>
                                      </p:tavLst>
                                    </p:anim>
                                    <p:anim calcmode="lin" valueType="num">
                                      <p:cBhvr additive="base">
                                        <p:cTn id="14" dur="500" fill="hold"/>
                                        <p:tgtEl>
                                          <p:spTgt spid="15770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57698"/>
                                        </p:tgtEl>
                                        <p:attrNameLst>
                                          <p:attrName>style.visibility</p:attrName>
                                        </p:attrNameLst>
                                      </p:cBhvr>
                                      <p:to>
                                        <p:strVal val="visible"/>
                                      </p:to>
                                    </p:set>
                                    <p:anim calcmode="lin" valueType="num">
                                      <p:cBhvr additive="base">
                                        <p:cTn id="19" dur="500" fill="hold"/>
                                        <p:tgtEl>
                                          <p:spTgt spid="157698"/>
                                        </p:tgtEl>
                                        <p:attrNameLst>
                                          <p:attrName>ppt_x</p:attrName>
                                        </p:attrNameLst>
                                      </p:cBhvr>
                                      <p:tavLst>
                                        <p:tav tm="0">
                                          <p:val>
                                            <p:strVal val="#ppt_x"/>
                                          </p:val>
                                        </p:tav>
                                        <p:tav tm="100000">
                                          <p:val>
                                            <p:strVal val="#ppt_x"/>
                                          </p:val>
                                        </p:tav>
                                      </p:tavLst>
                                    </p:anim>
                                    <p:anim calcmode="lin" valueType="num">
                                      <p:cBhvr additive="base">
                                        <p:cTn id="20" dur="500" fill="hold"/>
                                        <p:tgtEl>
                                          <p:spTgt spid="15769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57701"/>
                                        </p:tgtEl>
                                        <p:attrNameLst>
                                          <p:attrName>style.visibility</p:attrName>
                                        </p:attrNameLst>
                                      </p:cBhvr>
                                      <p:to>
                                        <p:strVal val="visible"/>
                                      </p:to>
                                    </p:set>
                                    <p:anim calcmode="lin" valueType="num">
                                      <p:cBhvr additive="base">
                                        <p:cTn id="25" dur="500" fill="hold"/>
                                        <p:tgtEl>
                                          <p:spTgt spid="157701"/>
                                        </p:tgtEl>
                                        <p:attrNameLst>
                                          <p:attrName>ppt_x</p:attrName>
                                        </p:attrNameLst>
                                      </p:cBhvr>
                                      <p:tavLst>
                                        <p:tav tm="0">
                                          <p:val>
                                            <p:strVal val="#ppt_x"/>
                                          </p:val>
                                        </p:tav>
                                        <p:tav tm="100000">
                                          <p:val>
                                            <p:strVal val="#ppt_x"/>
                                          </p:val>
                                        </p:tav>
                                      </p:tavLst>
                                    </p:anim>
                                    <p:anim calcmode="lin" valueType="num">
                                      <p:cBhvr additive="base">
                                        <p:cTn id="26" dur="500" fill="hold"/>
                                        <p:tgtEl>
                                          <p:spTgt spid="157701"/>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57699"/>
                                        </p:tgtEl>
                                        <p:attrNameLst>
                                          <p:attrName>style.visibility</p:attrName>
                                        </p:attrNameLst>
                                      </p:cBhvr>
                                      <p:to>
                                        <p:strVal val="visible"/>
                                      </p:to>
                                    </p:set>
                                    <p:anim calcmode="lin" valueType="num">
                                      <p:cBhvr additive="base">
                                        <p:cTn id="31" dur="500" fill="hold"/>
                                        <p:tgtEl>
                                          <p:spTgt spid="157699"/>
                                        </p:tgtEl>
                                        <p:attrNameLst>
                                          <p:attrName>ppt_x</p:attrName>
                                        </p:attrNameLst>
                                      </p:cBhvr>
                                      <p:tavLst>
                                        <p:tav tm="0">
                                          <p:val>
                                            <p:strVal val="#ppt_x"/>
                                          </p:val>
                                        </p:tav>
                                        <p:tav tm="100000">
                                          <p:val>
                                            <p:strVal val="#ppt_x"/>
                                          </p:val>
                                        </p:tav>
                                      </p:tavLst>
                                    </p:anim>
                                    <p:anim calcmode="lin" valueType="num">
                                      <p:cBhvr additive="base">
                                        <p:cTn id="32" dur="500" fill="hold"/>
                                        <p:tgtEl>
                                          <p:spTgt spid="157699"/>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57702"/>
                                        </p:tgtEl>
                                        <p:attrNameLst>
                                          <p:attrName>style.visibility</p:attrName>
                                        </p:attrNameLst>
                                      </p:cBhvr>
                                      <p:to>
                                        <p:strVal val="visible"/>
                                      </p:to>
                                    </p:set>
                                    <p:anim calcmode="lin" valueType="num">
                                      <p:cBhvr additive="base">
                                        <p:cTn id="37" dur="500" fill="hold"/>
                                        <p:tgtEl>
                                          <p:spTgt spid="157702"/>
                                        </p:tgtEl>
                                        <p:attrNameLst>
                                          <p:attrName>ppt_x</p:attrName>
                                        </p:attrNameLst>
                                      </p:cBhvr>
                                      <p:tavLst>
                                        <p:tav tm="0">
                                          <p:val>
                                            <p:strVal val="#ppt_x"/>
                                          </p:val>
                                        </p:tav>
                                        <p:tav tm="100000">
                                          <p:val>
                                            <p:strVal val="#ppt_x"/>
                                          </p:val>
                                        </p:tav>
                                      </p:tavLst>
                                    </p:anim>
                                    <p:anim calcmode="lin" valueType="num">
                                      <p:cBhvr additive="base">
                                        <p:cTn id="38" dur="500" fill="hold"/>
                                        <p:tgtEl>
                                          <p:spTgt spid="1577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697" grpId="0"/>
      <p:bldP spid="157700" grpId="0"/>
      <p:bldP spid="157698" grpId="0"/>
      <p:bldP spid="157701" grpId="0"/>
      <p:bldP spid="157699" grpId="0"/>
      <p:bldP spid="15770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8721" name="文本框 3" title=""/>
          <p:cNvSpPr/>
          <p:nvPr>
            <p:custDataLst>
              <p:tags r:id="rId3"/>
            </p:custDataLst>
          </p:nvPr>
        </p:nvSpPr>
        <p:spPr>
          <a:xfrm>
            <a:off x="391160" y="4295775"/>
            <a:ext cx="11332210" cy="1312545"/>
          </a:xfrm>
          <a:prstGeom prst="rect">
            <a:avLst/>
          </a:prstGeom>
          <a:no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800" b="1">
                <a:latin typeface="宋体" panose="02010600030101010101" pitchFamily="2" charset="-122"/>
                <a:cs typeface="宋体" panose="02010600030101010101" pitchFamily="2" charset="-122"/>
              </a:rPr>
              <a:t>类似事件：</a:t>
            </a:r>
            <a:endParaRPr lang="en-US" altLang="zh-CN" sz="2800" b="1">
              <a:latin typeface="宋体" panose="02010600030101010101" pitchFamily="2" charset="-122"/>
              <a:cs typeface="宋体" panose="02010600030101010101" pitchFamily="2" charset="-122"/>
            </a:endParaRPr>
          </a:p>
          <a:p>
            <a:pPr lvl="0">
              <a:lnSpc>
                <a:spcPts val="3175"/>
              </a:lnSpc>
            </a:pPr>
            <a:r>
              <a:rPr lang="zh-CN" altLang="en-US" sz="2800" b="1">
                <a:latin typeface="宋体" panose="02010600030101010101" pitchFamily="2" charset="-122"/>
                <a:cs typeface="宋体" panose="02010600030101010101" pitchFamily="2" charset="-122"/>
              </a:rPr>
              <a:t>（</a:t>
            </a:r>
            <a:r>
              <a:rPr lang="en-US" altLang="zh-CN" sz="2800" b="1">
                <a:latin typeface="宋体" panose="02010600030101010101" pitchFamily="2" charset="-122"/>
                <a:cs typeface="宋体" panose="02010600030101010101" pitchFamily="2" charset="-122"/>
              </a:rPr>
              <a:t>1</a:t>
            </a:r>
            <a:r>
              <a:rPr lang="zh-CN" altLang="en-US" sz="2800" b="1">
                <a:latin typeface="宋体" panose="02010600030101010101" pitchFamily="2" charset="-122"/>
                <a:cs typeface="宋体" panose="02010600030101010101" pitchFamily="2" charset="-122"/>
              </a:rPr>
              <a:t>）太平天国颁布的《天朝田亩制度》中的土地政策</a:t>
            </a:r>
            <a:r>
              <a:rPr lang="en-US" altLang="zh-CN" sz="2800" b="1">
                <a:latin typeface="宋体" panose="02010600030101010101" pitchFamily="2" charset="-122"/>
                <a:cs typeface="宋体" panose="02010600030101010101" pitchFamily="2" charset="-122"/>
              </a:rPr>
              <a:t>;</a:t>
            </a:r>
            <a:endParaRPr lang="en-US" altLang="zh-CN" sz="2800" b="1">
              <a:latin typeface="宋体" panose="02010600030101010101" pitchFamily="2" charset="-122"/>
              <a:cs typeface="宋体" panose="02010600030101010101" pitchFamily="2" charset="-122"/>
            </a:endParaRPr>
          </a:p>
          <a:p>
            <a:pPr lvl="0">
              <a:lnSpc>
                <a:spcPts val="3175"/>
              </a:lnSpc>
            </a:pPr>
            <a:r>
              <a:rPr lang="zh-CN" altLang="en-US" sz="2800" b="1">
                <a:latin typeface="宋体" panose="02010600030101010101" pitchFamily="2" charset="-122"/>
                <a:cs typeface="宋体" panose="02010600030101010101" pitchFamily="2" charset="-122"/>
              </a:rPr>
              <a:t>（</a:t>
            </a:r>
            <a:r>
              <a:rPr lang="en-US" altLang="zh-CN" sz="2800" b="1">
                <a:latin typeface="宋体" panose="02010600030101010101" pitchFamily="2" charset="-122"/>
                <a:cs typeface="宋体" panose="02010600030101010101" pitchFamily="2" charset="-122"/>
              </a:rPr>
              <a:t>2</a:t>
            </a:r>
            <a:r>
              <a:rPr lang="zh-CN" altLang="en-US" sz="2800" b="1">
                <a:latin typeface="宋体" panose="02010600030101010101" pitchFamily="2" charset="-122"/>
                <a:cs typeface="宋体" panose="02010600030101010101" pitchFamily="2" charset="-122"/>
              </a:rPr>
              <a:t>）</a:t>
            </a:r>
            <a:r>
              <a:rPr lang="en-US" altLang="zh-CN" sz="2800" b="1">
                <a:latin typeface="宋体" panose="02010600030101010101" pitchFamily="2" charset="-122"/>
                <a:cs typeface="宋体" panose="02010600030101010101" pitchFamily="2" charset="-122"/>
              </a:rPr>
              <a:t>1958</a:t>
            </a:r>
            <a:r>
              <a:rPr lang="zh-CN" altLang="en-US" sz="2800" b="1">
                <a:latin typeface="宋体" panose="02010600030101010101" pitchFamily="2" charset="-122"/>
                <a:cs typeface="宋体" panose="02010600030101010101" pitchFamily="2" charset="-122"/>
              </a:rPr>
              <a:t>年的人民公社运动。</a:t>
            </a:r>
            <a:endParaRPr lang="zh-CN" altLang="en-US" sz="2800" b="1">
              <a:latin typeface="宋体" panose="02010600030101010101" pitchFamily="2" charset="-122"/>
              <a:cs typeface="宋体" panose="02010600030101010101" pitchFamily="2" charset="-122"/>
            </a:endParaRPr>
          </a:p>
        </p:txBody>
      </p:sp>
      <p:sp>
        <p:nvSpPr>
          <p:cNvPr id="158722" name="矩形 33" title=""/>
          <p:cNvSpPr/>
          <p:nvPr>
            <p:custDataLst>
              <p:tags r:id="rId4"/>
            </p:custDataLst>
          </p:nvPr>
        </p:nvSpPr>
        <p:spPr>
          <a:xfrm>
            <a:off x="462598" y="2746058"/>
            <a:ext cx="2173288" cy="52197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effectLst>
                  <a:outerShdw blurRad="38100" dist="38100" dir="2700000" algn="tl">
                    <a:srgbClr val="FFFFFF"/>
                  </a:outerShdw>
                </a:effectLst>
                <a:latin typeface="宋体" panose="02010600030101010101" pitchFamily="2" charset="-122"/>
                <a:cs typeface="宋体" panose="02010600030101010101" pitchFamily="2" charset="-122"/>
              </a:rPr>
              <a:t>（</a:t>
            </a:r>
            <a:r>
              <a:rPr lang="en-US" altLang="zh-CN" sz="2800" b="1">
                <a:effectLst>
                  <a:outerShdw blurRad="38100" dist="38100" dir="2700000" algn="tl">
                    <a:srgbClr val="FFFFFF"/>
                  </a:outerShdw>
                </a:effectLst>
                <a:latin typeface="宋体" panose="02010600030101010101" pitchFamily="2" charset="-122"/>
                <a:cs typeface="宋体" panose="02010600030101010101" pitchFamily="2" charset="-122"/>
              </a:rPr>
              <a:t>2</a:t>
            </a:r>
            <a:r>
              <a:rPr lang="zh-CN" altLang="en-US" sz="2800" b="1">
                <a:effectLst>
                  <a:outerShdw blurRad="38100" dist="38100" dir="2700000" algn="tl">
                    <a:srgbClr val="FFFFFF"/>
                  </a:outerShdw>
                </a:effectLst>
                <a:latin typeface="宋体" panose="02010600030101010101" pitchFamily="2" charset="-122"/>
                <a:cs typeface="宋体" panose="02010600030101010101" pitchFamily="2" charset="-122"/>
              </a:rPr>
              <a:t>）消极：</a:t>
            </a:r>
            <a:endParaRPr lang="zh-CN" altLang="en-US" sz="2800" b="1">
              <a:effectLst>
                <a:outerShdw blurRad="38100" dist="38100" dir="2700000" algn="tl">
                  <a:srgbClr val="FFFFFF"/>
                </a:outerShdw>
              </a:effectLst>
              <a:latin typeface="宋体" panose="02010600030101010101" pitchFamily="2" charset="-122"/>
              <a:cs typeface="宋体" panose="02010600030101010101" pitchFamily="2" charset="-122"/>
            </a:endParaRPr>
          </a:p>
        </p:txBody>
      </p:sp>
      <p:sp>
        <p:nvSpPr>
          <p:cNvPr id="158723" name="文本框 4" title=""/>
          <p:cNvSpPr txBox="1"/>
          <p:nvPr>
            <p:custDataLst>
              <p:tags r:id="rId5"/>
            </p:custDataLst>
          </p:nvPr>
        </p:nvSpPr>
        <p:spPr>
          <a:xfrm>
            <a:off x="247015" y="3249295"/>
            <a:ext cx="11678920" cy="905510"/>
          </a:xfrm>
          <a:prstGeom prst="rect">
            <a:avLst/>
          </a:prstGeom>
          <a:noFill/>
        </p:spPr>
        <p:txBody>
          <a:bodyPr wrap="square" rtlCol="0"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800" b="1">
                <a:effectLst/>
                <a:latin typeface="宋体" panose="02010600030101010101" pitchFamily="2" charset="-122"/>
                <a:cs typeface="宋体" panose="02010600030101010101" pitchFamily="2" charset="-122"/>
                <a:sym typeface="黑体" panose="02010609060101010101" charset="-122"/>
              </a:rPr>
              <a:t>①</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损害</a:t>
            </a:r>
            <a:r>
              <a:rPr lang="zh-CN" altLang="en-US" sz="2800" b="1">
                <a:effectLst/>
                <a:latin typeface="宋体" panose="02010600030101010101" pitchFamily="2" charset="-122"/>
                <a:cs typeface="宋体" panose="02010600030101010101" pitchFamily="2" charset="-122"/>
                <a:sym typeface="黑体" panose="02010609060101010101" charset="-122"/>
              </a:rPr>
              <a:t>了广大</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工农</a:t>
            </a:r>
            <a:r>
              <a:rPr lang="zh-CN" altLang="en-US" sz="2800" b="1">
                <a:effectLst/>
                <a:latin typeface="宋体" panose="02010600030101010101" pitchFamily="2" charset="-122"/>
                <a:cs typeface="宋体" panose="02010600030101010101" pitchFamily="2" charset="-122"/>
                <a:sym typeface="黑体" panose="02010609060101010101" charset="-122"/>
              </a:rPr>
              <a:t>的</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利益</a:t>
            </a:r>
            <a:r>
              <a:rPr lang="zh-CN" altLang="en-US" sz="2800" b="1">
                <a:effectLst/>
                <a:latin typeface="宋体" panose="02010600030101010101" pitchFamily="2" charset="-122"/>
                <a:cs typeface="宋体" panose="02010600030101010101" pitchFamily="2" charset="-122"/>
                <a:sym typeface="黑体" panose="02010609060101010101" charset="-122"/>
              </a:rPr>
              <a:t>，</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违背经济</a:t>
            </a:r>
            <a:r>
              <a:rPr lang="zh-CN" altLang="en-US" sz="2800" b="1">
                <a:effectLst/>
                <a:latin typeface="宋体" panose="02010600030101010101" pitchFamily="2" charset="-122"/>
                <a:cs typeface="宋体" panose="02010600030101010101" pitchFamily="2" charset="-122"/>
                <a:sym typeface="黑体" panose="02010609060101010101" charset="-122"/>
              </a:rPr>
              <a:t>发展</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规律</a:t>
            </a:r>
            <a:r>
              <a:rPr lang="zh-CN" altLang="en-US" sz="2800" b="1">
                <a:effectLst/>
                <a:latin typeface="宋体" panose="02010600030101010101" pitchFamily="2" charset="-122"/>
                <a:cs typeface="宋体" panose="02010600030101010101" pitchFamily="2" charset="-122"/>
                <a:sym typeface="黑体" panose="02010609060101010101" charset="-122"/>
              </a:rPr>
              <a:t>，</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超越</a:t>
            </a:r>
            <a:r>
              <a:rPr lang="zh-CN" altLang="en-US" sz="2800" b="1">
                <a:effectLst/>
                <a:latin typeface="宋体" panose="02010600030101010101" pitchFamily="2" charset="-122"/>
                <a:cs typeface="宋体" panose="02010600030101010101" pitchFamily="2" charset="-122"/>
                <a:sym typeface="黑体" panose="02010609060101010101" charset="-122"/>
              </a:rPr>
              <a:t>了</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生产力</a:t>
            </a:r>
            <a:r>
              <a:rPr lang="zh-CN" altLang="en-US" sz="2800" b="1">
                <a:effectLst/>
                <a:latin typeface="宋体" panose="02010600030101010101" pitchFamily="2" charset="-122"/>
                <a:cs typeface="宋体" panose="02010600030101010101" pitchFamily="2" charset="-122"/>
                <a:sym typeface="黑体" panose="02010609060101010101" charset="-122"/>
              </a:rPr>
              <a:t>的发展</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水平</a:t>
            </a:r>
            <a:r>
              <a:rPr lang="zh-CN" altLang="en-US" sz="2800" b="1">
                <a:effectLst/>
                <a:latin typeface="宋体" panose="02010600030101010101" pitchFamily="2" charset="-122"/>
                <a:cs typeface="宋体" panose="02010600030101010101" pitchFamily="2" charset="-122"/>
                <a:sym typeface="黑体" panose="02010609060101010101" charset="-122"/>
              </a:rPr>
              <a:t>；</a:t>
            </a:r>
            <a:endParaRPr lang="zh-CN" altLang="en-US" sz="2800" b="1">
              <a:solidFill>
                <a:srgbClr val="660066"/>
              </a:solidFill>
              <a:effectLst/>
              <a:latin typeface="宋体" panose="02010600030101010101" pitchFamily="2" charset="-122"/>
              <a:cs typeface="宋体" panose="02010600030101010101" pitchFamily="2" charset="-122"/>
            </a:endParaRPr>
          </a:p>
          <a:p>
            <a:pPr lvl="0">
              <a:lnSpc>
                <a:spcPts val="3175"/>
              </a:lnSpc>
            </a:pPr>
            <a:r>
              <a:rPr lang="zh-CN" altLang="en-US" sz="2800" b="1">
                <a:effectLst/>
                <a:latin typeface="宋体" panose="02010600030101010101" pitchFamily="2" charset="-122"/>
                <a:cs typeface="宋体" panose="02010600030101010101" pitchFamily="2" charset="-122"/>
                <a:sym typeface="黑体" panose="02010609060101010101" charset="-122"/>
              </a:rPr>
              <a:t>②战后引发严重的</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经济危机</a:t>
            </a:r>
            <a:r>
              <a:rPr lang="zh-CN" altLang="en-US" sz="2800" b="1">
                <a:effectLst/>
                <a:latin typeface="宋体" panose="02010600030101010101" pitchFamily="2" charset="-122"/>
                <a:cs typeface="宋体" panose="02010600030101010101" pitchFamily="2" charset="-122"/>
                <a:sym typeface="黑体" panose="02010609060101010101" charset="-122"/>
              </a:rPr>
              <a:t>和</a:t>
            </a:r>
            <a:r>
              <a:rPr lang="zh-CN" altLang="en-US" sz="2800" b="1">
                <a:solidFill>
                  <a:srgbClr val="FF0000"/>
                </a:solidFill>
                <a:effectLst/>
                <a:latin typeface="宋体" panose="02010600030101010101" pitchFamily="2" charset="-122"/>
                <a:cs typeface="宋体" panose="02010600030101010101" pitchFamily="2" charset="-122"/>
                <a:sym typeface="黑体" panose="02010609060101010101" charset="-122"/>
              </a:rPr>
              <a:t>政治危机</a:t>
            </a:r>
            <a:r>
              <a:rPr lang="zh-CN" altLang="en-US" sz="2800" b="1">
                <a:effectLst/>
                <a:latin typeface="宋体" panose="02010600030101010101" pitchFamily="2" charset="-122"/>
                <a:cs typeface="宋体" panose="02010600030101010101" pitchFamily="2" charset="-122"/>
                <a:sym typeface="黑体" panose="02010609060101010101" charset="-122"/>
              </a:rPr>
              <a:t>。</a:t>
            </a:r>
            <a:endParaRPr lang="zh-CN" altLang="en-US" sz="2800" b="1">
              <a:effectLst/>
              <a:latin typeface="宋体" panose="02010600030101010101" pitchFamily="2" charset="-122"/>
              <a:cs typeface="宋体" panose="02010600030101010101" pitchFamily="2" charset="-122"/>
              <a:sym typeface="黑体" panose="02010609060101010101" charset="-122"/>
            </a:endParaRPr>
          </a:p>
        </p:txBody>
      </p:sp>
      <p:sp>
        <p:nvSpPr>
          <p:cNvPr id="158724" name="矩形 5" title=""/>
          <p:cNvSpPr/>
          <p:nvPr>
            <p:custDataLst>
              <p:tags r:id="rId6"/>
            </p:custDataLst>
          </p:nvPr>
        </p:nvSpPr>
        <p:spPr>
          <a:xfrm>
            <a:off x="247015" y="382270"/>
            <a:ext cx="1969770" cy="519430"/>
          </a:xfrm>
          <a:prstGeom prst="rect">
            <a:avLst/>
          </a:prstGeom>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600" b="1">
                <a:solidFill>
                  <a:srgbClr val="000000"/>
                </a:solidFill>
                <a:effectLst/>
                <a:latin typeface="宋体" panose="02010600030101010101" pitchFamily="2" charset="-122"/>
                <a:cs typeface="宋体" panose="02010600030101010101" pitchFamily="2" charset="-122"/>
              </a:rPr>
              <a:t>6</a:t>
            </a:r>
            <a:r>
              <a:rPr lang="zh-CN" altLang="en-US" sz="3600" b="1">
                <a:solidFill>
                  <a:srgbClr val="000000"/>
                </a:solidFill>
                <a:effectLst/>
                <a:latin typeface="宋体" panose="02010600030101010101" pitchFamily="2" charset="-122"/>
                <a:cs typeface="宋体" panose="02010600030101010101" pitchFamily="2" charset="-122"/>
              </a:rPr>
              <a:t>、评价</a:t>
            </a:r>
            <a:r>
              <a:rPr lang="zh-CN" altLang="en-US" sz="2800" b="1">
                <a:solidFill>
                  <a:srgbClr val="000000"/>
                </a:solidFill>
                <a:effectLst/>
                <a:latin typeface="宋体" panose="02010600030101010101" pitchFamily="2" charset="-122"/>
                <a:cs typeface="宋体" panose="02010600030101010101" pitchFamily="2" charset="-122"/>
              </a:rPr>
              <a:t>：</a:t>
            </a:r>
            <a:endParaRPr lang="zh-CN" altLang="en-US" sz="2800" b="1">
              <a:solidFill>
                <a:srgbClr val="000000"/>
              </a:solidFill>
              <a:effectLst/>
              <a:latin typeface="宋体" panose="02010600030101010101" pitchFamily="2" charset="-122"/>
              <a:cs typeface="宋体" panose="02010600030101010101" pitchFamily="2" charset="-122"/>
            </a:endParaRPr>
          </a:p>
        </p:txBody>
      </p:sp>
      <p:sp>
        <p:nvSpPr>
          <p:cNvPr id="158725" name="矩形 7" title=""/>
          <p:cNvSpPr/>
          <p:nvPr>
            <p:custDataLst>
              <p:tags r:id="rId7"/>
            </p:custDataLst>
          </p:nvPr>
        </p:nvSpPr>
        <p:spPr>
          <a:xfrm>
            <a:off x="391160" y="874395"/>
            <a:ext cx="2143125" cy="521970"/>
          </a:xfrm>
          <a:prstGeom prst="rect">
            <a:avLst/>
          </a:prstGeom>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effectLst>
                  <a:outerShdw blurRad="38100" dist="38100" dir="2700000" algn="tl">
                    <a:srgbClr val="FFFFFF"/>
                  </a:outerShdw>
                </a:effectLst>
                <a:latin typeface="宋体" panose="02010600030101010101" pitchFamily="2" charset="-122"/>
                <a:cs typeface="宋体" panose="02010600030101010101" pitchFamily="2" charset="-122"/>
              </a:rPr>
              <a:t>（</a:t>
            </a:r>
            <a:r>
              <a:rPr lang="en-US" altLang="zh-CN" sz="2800" b="1">
                <a:effectLst>
                  <a:outerShdw blurRad="38100" dist="38100" dir="2700000" algn="tl">
                    <a:srgbClr val="FFFFFF"/>
                  </a:outerShdw>
                </a:effectLst>
                <a:latin typeface="宋体" panose="02010600030101010101" pitchFamily="2" charset="-122"/>
                <a:cs typeface="宋体" panose="02010600030101010101" pitchFamily="2" charset="-122"/>
              </a:rPr>
              <a:t>1</a:t>
            </a:r>
            <a:r>
              <a:rPr lang="zh-CN" altLang="en-US" sz="2800" b="1">
                <a:effectLst>
                  <a:outerShdw blurRad="38100" dist="38100" dir="2700000" algn="tl">
                    <a:srgbClr val="FFFFFF"/>
                  </a:outerShdw>
                </a:effectLst>
                <a:latin typeface="宋体" panose="02010600030101010101" pitchFamily="2" charset="-122"/>
                <a:cs typeface="宋体" panose="02010600030101010101" pitchFamily="2" charset="-122"/>
              </a:rPr>
              <a:t>）积极：</a:t>
            </a:r>
            <a:endParaRPr lang="zh-CN" altLang="en-US" sz="2800" b="1">
              <a:effectLst>
                <a:outerShdw blurRad="38100" dist="38100" dir="2700000" algn="tl">
                  <a:srgbClr val="FFFFFF"/>
                </a:outerShdw>
              </a:effectLst>
              <a:latin typeface="宋体" panose="02010600030101010101" pitchFamily="2" charset="-122"/>
              <a:cs typeface="宋体" panose="02010600030101010101" pitchFamily="2" charset="-122"/>
            </a:endParaRPr>
          </a:p>
        </p:txBody>
      </p:sp>
      <p:sp>
        <p:nvSpPr>
          <p:cNvPr id="158726" name="文本框 6" title=""/>
          <p:cNvSpPr txBox="1"/>
          <p:nvPr>
            <p:custDataLst>
              <p:tags r:id="rId8"/>
            </p:custDataLst>
          </p:nvPr>
        </p:nvSpPr>
        <p:spPr>
          <a:xfrm>
            <a:off x="247015" y="1395095"/>
            <a:ext cx="11678920" cy="1312545"/>
          </a:xfrm>
          <a:prstGeom prst="rect">
            <a:avLst/>
          </a:prstGeom>
          <a:noFill/>
        </p:spPr>
        <p:txBody>
          <a:bodyPr wrap="square" rtlCol="0"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800" b="1">
                <a:effectLst/>
                <a:latin typeface="宋体" panose="02010600030101010101" pitchFamily="2" charset="-122"/>
                <a:sym typeface="黑体" panose="02010609060101010101" charset="-122"/>
              </a:rPr>
              <a:t>①适应了</a:t>
            </a:r>
            <a:r>
              <a:rPr lang="zh-CN" altLang="en-US" sz="2800" b="1">
                <a:solidFill>
                  <a:srgbClr val="FF0000"/>
                </a:solidFill>
                <a:effectLst/>
                <a:latin typeface="宋体" panose="02010600030101010101" pitchFamily="2" charset="-122"/>
                <a:sym typeface="黑体" panose="02010609060101010101" charset="-122"/>
              </a:rPr>
              <a:t>战时需要</a:t>
            </a:r>
            <a:r>
              <a:rPr lang="zh-CN" altLang="en-US" sz="2800" b="1">
                <a:effectLst/>
                <a:latin typeface="宋体" panose="02010600030101010101" pitchFamily="2" charset="-122"/>
                <a:sym typeface="黑体" panose="02010609060101010101" charset="-122"/>
              </a:rPr>
              <a:t>，将全国有限的</a:t>
            </a:r>
            <a:r>
              <a:rPr lang="zh-CN" altLang="en-US" sz="2800" b="1">
                <a:solidFill>
                  <a:srgbClr val="FF0000"/>
                </a:solidFill>
                <a:effectLst/>
                <a:latin typeface="宋体" panose="02010600030101010101" pitchFamily="2" charset="-122"/>
                <a:sym typeface="黑体" panose="02010609060101010101" charset="-122"/>
              </a:rPr>
              <a:t>人力物力集中</a:t>
            </a:r>
            <a:r>
              <a:rPr lang="zh-CN" altLang="en-US" sz="2800" b="1">
                <a:effectLst/>
                <a:latin typeface="宋体" panose="02010600030101010101" pitchFamily="2" charset="-122"/>
                <a:sym typeface="黑体" panose="02010609060101010101" charset="-122"/>
              </a:rPr>
              <a:t>起来，保障了红军</a:t>
            </a:r>
            <a:r>
              <a:rPr lang="zh-CN" altLang="en-US" sz="2800" b="1">
                <a:solidFill>
                  <a:srgbClr val="FF0000"/>
                </a:solidFill>
                <a:effectLst/>
                <a:latin typeface="宋体" panose="02010600030101010101" pitchFamily="2" charset="-122"/>
                <a:sym typeface="黑体" panose="02010609060101010101" charset="-122"/>
              </a:rPr>
              <a:t>军备供应</a:t>
            </a:r>
            <a:r>
              <a:rPr lang="zh-CN" altLang="en-US" sz="2800" b="1">
                <a:effectLst/>
                <a:latin typeface="宋体" panose="02010600030101010101" pitchFamily="2" charset="-122"/>
                <a:sym typeface="黑体" panose="02010609060101010101" charset="-122"/>
              </a:rPr>
              <a:t>，战胜敌人，巩固了政权。</a:t>
            </a:r>
            <a:endParaRPr lang="zh-CN" altLang="en-US" sz="2800" b="1">
              <a:effectLst/>
              <a:latin typeface="宋体" panose="02010600030101010101" pitchFamily="2" charset="-122"/>
              <a:sym typeface="黑体" panose="02010609060101010101" charset="-122"/>
            </a:endParaRPr>
          </a:p>
          <a:p>
            <a:pPr lvl="0">
              <a:lnSpc>
                <a:spcPts val="3175"/>
              </a:lnSpc>
            </a:pPr>
            <a:r>
              <a:rPr lang="zh-CN" altLang="en-US" sz="2800" b="1">
                <a:effectLst/>
                <a:latin typeface="宋体" panose="02010600030101010101" pitchFamily="2" charset="-122"/>
                <a:sym typeface="黑体" panose="02010609060101010101" charset="-122"/>
              </a:rPr>
              <a:t>②为探索过渡提供了</a:t>
            </a:r>
            <a:r>
              <a:rPr lang="zh-CN" altLang="en-US" sz="2800" b="1">
                <a:solidFill>
                  <a:srgbClr val="FF0000"/>
                </a:solidFill>
                <a:effectLst/>
                <a:latin typeface="宋体" panose="02010600030101010101" pitchFamily="2" charset="-122"/>
                <a:sym typeface="黑体" panose="02010609060101010101" charset="-122"/>
              </a:rPr>
              <a:t>尝试，但</a:t>
            </a:r>
            <a:r>
              <a:rPr lang="zh-CN" altLang="en-US" sz="2800" b="1">
                <a:effectLst/>
                <a:latin typeface="宋体" panose="02010600030101010101" pitchFamily="2" charset="-122"/>
                <a:sym typeface="黑体" panose="02010609060101010101" charset="-122"/>
              </a:rPr>
              <a:t>不是向社会主义过渡的</a:t>
            </a:r>
            <a:r>
              <a:rPr lang="zh-CN" altLang="en-US" sz="2800" b="1">
                <a:solidFill>
                  <a:srgbClr val="FF0000"/>
                </a:solidFill>
                <a:effectLst/>
                <a:latin typeface="宋体" panose="02010600030101010101" pitchFamily="2" charset="-122"/>
                <a:sym typeface="黑体" panose="02010609060101010101" charset="-122"/>
              </a:rPr>
              <a:t>正确道路。</a:t>
            </a:r>
            <a:endParaRPr lang="zh-CN" altLang="en-US" sz="2800" b="1">
              <a:solidFill>
                <a:srgbClr val="FF0000"/>
              </a:solidFill>
              <a:effectLst/>
              <a:latin typeface="宋体" panose="02010600030101010101" pitchFamily="2" charset="-122"/>
              <a:sym typeface="黑体" panose="02010609060101010101" charset="-122"/>
            </a:endParaRPr>
          </a:p>
        </p:txBody>
      </p:sp>
      <p:pic>
        <p:nvPicPr>
          <p:cNvPr id="2" name="Picture 2"/>
          <p:cNvPicPr>
            <a:picLocks noChangeAspect="1"/>
          </p:cNvPicPr>
          <p:nvPr>
            <p:custDataLst>
              <p:tags r:id="rId10"/>
            </p:custDataLst>
          </p:nvPr>
        </p:nvPicPr>
        <p:blipFill>
          <a:blip r:embed="rId9"/>
          <a:stretch>
            <a:fillRect/>
          </a:stretch>
        </p:blipFill>
        <p:spPr>
          <a:xfrm flipH="1">
            <a:off x="10820400" y="107442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58724"/>
                                        </p:tgtEl>
                                        <p:attrNameLst>
                                          <p:attrName>style.visibility</p:attrName>
                                        </p:attrNameLst>
                                      </p:cBhvr>
                                      <p:to>
                                        <p:strVal val="visible"/>
                                      </p:to>
                                    </p:set>
                                    <p:anim calcmode="lin" valueType="num">
                                      <p:cBhvr additive="base">
                                        <p:cTn id="7" dur="500" fill="hold"/>
                                        <p:tgtEl>
                                          <p:spTgt spid="158724"/>
                                        </p:tgtEl>
                                        <p:attrNameLst>
                                          <p:attrName>ppt_x</p:attrName>
                                        </p:attrNameLst>
                                      </p:cBhvr>
                                      <p:tavLst>
                                        <p:tav tm="0">
                                          <p:val>
                                            <p:strVal val="#ppt_x"/>
                                          </p:val>
                                        </p:tav>
                                        <p:tav tm="100000">
                                          <p:val>
                                            <p:strVal val="#ppt_x"/>
                                          </p:val>
                                        </p:tav>
                                      </p:tavLst>
                                    </p:anim>
                                    <p:anim calcmode="lin" valueType="num">
                                      <p:cBhvr additive="base">
                                        <p:cTn id="8" dur="500" fill="hold"/>
                                        <p:tgtEl>
                                          <p:spTgt spid="15872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58725"/>
                                        </p:tgtEl>
                                        <p:attrNameLst>
                                          <p:attrName>style.visibility</p:attrName>
                                        </p:attrNameLst>
                                      </p:cBhvr>
                                      <p:to>
                                        <p:strVal val="visible"/>
                                      </p:to>
                                    </p:set>
                                    <p:anim calcmode="lin" valueType="num">
                                      <p:cBhvr additive="base">
                                        <p:cTn id="13" dur="500" fill="hold"/>
                                        <p:tgtEl>
                                          <p:spTgt spid="158725"/>
                                        </p:tgtEl>
                                        <p:attrNameLst>
                                          <p:attrName>ppt_x</p:attrName>
                                        </p:attrNameLst>
                                      </p:cBhvr>
                                      <p:tavLst>
                                        <p:tav tm="0">
                                          <p:val>
                                            <p:strVal val="#ppt_x"/>
                                          </p:val>
                                        </p:tav>
                                        <p:tav tm="100000">
                                          <p:val>
                                            <p:strVal val="#ppt_x"/>
                                          </p:val>
                                        </p:tav>
                                      </p:tavLst>
                                    </p:anim>
                                    <p:anim calcmode="lin" valueType="num">
                                      <p:cBhvr additive="base">
                                        <p:cTn id="14" dur="500" fill="hold"/>
                                        <p:tgtEl>
                                          <p:spTgt spid="15872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58726">
                                            <p:txEl>
                                              <p:pRg st="0" end="0"/>
                                            </p:txEl>
                                          </p:spTgt>
                                        </p:tgtEl>
                                        <p:attrNameLst>
                                          <p:attrName>style.visibility</p:attrName>
                                        </p:attrNameLst>
                                      </p:cBhvr>
                                      <p:to>
                                        <p:strVal val="visible"/>
                                      </p:to>
                                    </p:set>
                                    <p:anim calcmode="lin" valueType="num">
                                      <p:cBhvr additive="base">
                                        <p:cTn id="19" dur="500" fill="hold"/>
                                        <p:tgtEl>
                                          <p:spTgt spid="15872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87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58726">
                                            <p:txEl>
                                              <p:pRg st="1" end="1"/>
                                            </p:txEl>
                                          </p:spTgt>
                                        </p:tgtEl>
                                        <p:attrNameLst>
                                          <p:attrName>style.visibility</p:attrName>
                                        </p:attrNameLst>
                                      </p:cBhvr>
                                      <p:to>
                                        <p:strVal val="visible"/>
                                      </p:to>
                                    </p:set>
                                    <p:anim calcmode="lin" valueType="num">
                                      <p:cBhvr additive="base">
                                        <p:cTn id="25" dur="500" fill="hold"/>
                                        <p:tgtEl>
                                          <p:spTgt spid="158726">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87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58722"/>
                                        </p:tgtEl>
                                        <p:attrNameLst>
                                          <p:attrName>style.visibility</p:attrName>
                                        </p:attrNameLst>
                                      </p:cBhvr>
                                      <p:to>
                                        <p:strVal val="visible"/>
                                      </p:to>
                                    </p:set>
                                    <p:anim calcmode="lin" valueType="num">
                                      <p:cBhvr additive="base">
                                        <p:cTn id="31" dur="500" fill="hold"/>
                                        <p:tgtEl>
                                          <p:spTgt spid="158722"/>
                                        </p:tgtEl>
                                        <p:attrNameLst>
                                          <p:attrName>ppt_x</p:attrName>
                                        </p:attrNameLst>
                                      </p:cBhvr>
                                      <p:tavLst>
                                        <p:tav tm="0">
                                          <p:val>
                                            <p:strVal val="#ppt_x"/>
                                          </p:val>
                                        </p:tav>
                                        <p:tav tm="100000">
                                          <p:val>
                                            <p:strVal val="#ppt_x"/>
                                          </p:val>
                                        </p:tav>
                                      </p:tavLst>
                                    </p:anim>
                                    <p:anim calcmode="lin" valueType="num">
                                      <p:cBhvr additive="base">
                                        <p:cTn id="32" dur="500" fill="hold"/>
                                        <p:tgtEl>
                                          <p:spTgt spid="158722"/>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158723">
                                            <p:txEl>
                                              <p:pRg st="0" end="0"/>
                                            </p:txEl>
                                          </p:spTgt>
                                        </p:tgtEl>
                                        <p:attrNameLst>
                                          <p:attrName>style.visibility</p:attrName>
                                        </p:attrNameLst>
                                      </p:cBhvr>
                                      <p:to>
                                        <p:strVal val="visible"/>
                                      </p:to>
                                    </p:set>
                                    <p:anim calcmode="lin" valueType="num">
                                      <p:cBhvr additive="base">
                                        <p:cTn id="37" dur="500" fill="hold"/>
                                        <p:tgtEl>
                                          <p:spTgt spid="15872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587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158723">
                                            <p:txEl>
                                              <p:pRg st="1" end="1"/>
                                            </p:txEl>
                                          </p:spTgt>
                                        </p:tgtEl>
                                        <p:attrNameLst>
                                          <p:attrName>style.visibility</p:attrName>
                                        </p:attrNameLst>
                                      </p:cBhvr>
                                      <p:to>
                                        <p:strVal val="visible"/>
                                      </p:to>
                                    </p:set>
                                    <p:anim calcmode="lin" valueType="num">
                                      <p:cBhvr additive="base">
                                        <p:cTn id="43" dur="500" fill="hold"/>
                                        <p:tgtEl>
                                          <p:spTgt spid="158723">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587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158721">
                                            <p:txEl>
                                              <p:pRg st="0" end="0"/>
                                            </p:txEl>
                                          </p:spTgt>
                                        </p:tgtEl>
                                        <p:attrNameLst>
                                          <p:attrName>style.visibility</p:attrName>
                                        </p:attrNameLst>
                                      </p:cBhvr>
                                      <p:to>
                                        <p:strVal val="visible"/>
                                      </p:to>
                                    </p:set>
                                    <p:anim calcmode="lin" valueType="num">
                                      <p:cBhvr additive="base">
                                        <p:cTn id="49" dur="500" fill="hold"/>
                                        <p:tgtEl>
                                          <p:spTgt spid="15872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587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nodeType="clickEffect">
                                  <p:stCondLst>
                                    <p:cond delay="0"/>
                                  </p:stCondLst>
                                  <p:childTnLst>
                                    <p:set>
                                      <p:cBhvr>
                                        <p:cTn id="54" dur="1" fill="hold">
                                          <p:stCondLst>
                                            <p:cond delay="0"/>
                                          </p:stCondLst>
                                        </p:cTn>
                                        <p:tgtEl>
                                          <p:spTgt spid="158721">
                                            <p:txEl>
                                              <p:pRg st="1" end="1"/>
                                            </p:txEl>
                                          </p:spTgt>
                                        </p:tgtEl>
                                        <p:attrNameLst>
                                          <p:attrName>style.visibility</p:attrName>
                                        </p:attrNameLst>
                                      </p:cBhvr>
                                      <p:to>
                                        <p:strVal val="visible"/>
                                      </p:to>
                                    </p:set>
                                    <p:anim calcmode="lin" valueType="num">
                                      <p:cBhvr additive="base">
                                        <p:cTn id="55" dur="500" fill="hold"/>
                                        <p:tgtEl>
                                          <p:spTgt spid="158721">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5872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nodeType="clickEffect">
                                  <p:stCondLst>
                                    <p:cond delay="0"/>
                                  </p:stCondLst>
                                  <p:childTnLst>
                                    <p:set>
                                      <p:cBhvr>
                                        <p:cTn id="60" dur="1" fill="hold">
                                          <p:stCondLst>
                                            <p:cond delay="0"/>
                                          </p:stCondLst>
                                        </p:cTn>
                                        <p:tgtEl>
                                          <p:spTgt spid="158721">
                                            <p:txEl>
                                              <p:pRg st="2" end="2"/>
                                            </p:txEl>
                                          </p:spTgt>
                                        </p:tgtEl>
                                        <p:attrNameLst>
                                          <p:attrName>style.visibility</p:attrName>
                                        </p:attrNameLst>
                                      </p:cBhvr>
                                      <p:to>
                                        <p:strVal val="visible"/>
                                      </p:to>
                                    </p:set>
                                    <p:anim calcmode="lin" valueType="num">
                                      <p:cBhvr additive="base">
                                        <p:cTn id="61" dur="500" fill="hold"/>
                                        <p:tgtEl>
                                          <p:spTgt spid="158721">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5872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4" grpId="0"/>
      <p:bldP spid="158725" grpId="0"/>
      <p:bldP spid="158722"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333375" y="405765"/>
            <a:ext cx="11569065" cy="45288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ct val="0"/>
              </a:spcAft>
              <a:tabLst>
                <a:tab pos="1188085"/>
                <a:tab pos="2163445"/>
                <a:tab pos="3142615"/>
                <a:tab pos="4190365"/>
              </a:tabLst>
            </a:pPr>
            <a:r>
              <a:rPr lang="zh-CN" altLang="en-US" sz="2800" b="1">
                <a:solidFill>
                  <a:schemeClr val="tx1"/>
                </a:solidFill>
                <a:latin typeface="宋体" panose="02010600030101010101" pitchFamily="2" charset="-122"/>
                <a:ea typeface="宋体" panose="02010600030101010101" pitchFamily="2" charset="-122"/>
                <a:cs typeface="宋体" panose="02010600030101010101" pitchFamily="2" charset="-122"/>
              </a:rPr>
              <a:t>（二）新经济政策（</a:t>
            </a:r>
            <a:r>
              <a:rPr lang="zh-CN" altLang="zh-CN" sz="28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将发展资本主义作为向社会主义过渡的中间环节）</a:t>
            </a:r>
            <a:endParaRPr lang="zh-CN" altLang="zh-CN" sz="28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a:lnSpc>
                <a:spcPct val="100000"/>
              </a:lnSpc>
              <a:spcAft>
                <a:spcPct val="0"/>
              </a:spcAft>
              <a:tabLst>
                <a:tab pos="1188085"/>
                <a:tab pos="2163445"/>
                <a:tab pos="3142615"/>
                <a:tab pos="4190365"/>
              </a:tabLst>
            </a:pPr>
            <a:r>
              <a:rPr lang="en-US" altLang="zh-CN" sz="2800" b="1">
                <a:latin typeface="宋体" panose="02010600030101010101" pitchFamily="2" charset="-122"/>
                <a:ea typeface="宋体" panose="02010600030101010101" pitchFamily="2" charset="-122"/>
                <a:cs typeface="宋体" panose="02010600030101010101" pitchFamily="2" charset="-122"/>
              </a:rPr>
              <a:t>1.</a:t>
            </a:r>
            <a:r>
              <a:rPr lang="zh-CN" altLang="zh-CN" sz="2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背景</a:t>
            </a:r>
            <a:r>
              <a:rPr lang="en-US" altLang="zh-CN" sz="2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2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战时共产主义政策已不适应战争结束后的新情况</a:t>
            </a:r>
            <a:r>
              <a:rPr lang="en-US" altLang="zh-CN" sz="2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zh-CN" sz="2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rPr>
              <a:t>引发经济政治危机。四年世界大战和三年国内战争的破坏;自然灾害；战时共产主义政策的失误。</a:t>
            </a:r>
            <a:endParaRPr lang="zh-CN" altLang="zh-CN" sz="28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endParaRPr>
          </a:p>
          <a:p>
            <a:pPr>
              <a:lnSpc>
                <a:spcPct val="100000"/>
              </a:lnSpc>
              <a:spcAft>
                <a:spcPct val="0"/>
              </a:spcAft>
              <a:tabLst>
                <a:tab pos="1188085"/>
                <a:tab pos="2163445"/>
                <a:tab pos="3142615"/>
                <a:tab pos="4190365"/>
              </a:tabLst>
            </a:pPr>
            <a:r>
              <a:rPr lang="en-US" altLang="zh-CN" sz="2800" b="1" kern="0">
                <a:solidFill>
                  <a:prstClr val="black"/>
                </a:solidFill>
                <a:latin typeface="宋体" panose="02010600030101010101" pitchFamily="2" charset="-122"/>
                <a:ea typeface="宋体" panose="02010600030101010101" pitchFamily="2" charset="-122"/>
                <a:cs typeface="宋体" panose="02010600030101010101" pitchFamily="2" charset="-122"/>
                <a:sym typeface="+mn-ea"/>
              </a:rPr>
              <a:t>2.</a:t>
            </a:r>
            <a:r>
              <a:rPr lang="zh-CN" altLang="en-US" sz="2800" b="1" kern="0">
                <a:solidFill>
                  <a:prstClr val="black"/>
                </a:solidFill>
                <a:latin typeface="宋体" panose="02010600030101010101" pitchFamily="2" charset="-122"/>
                <a:ea typeface="宋体" panose="02010600030101010101" pitchFamily="2" charset="-122"/>
                <a:cs typeface="宋体" panose="02010600030101010101" pitchFamily="2" charset="-122"/>
                <a:sym typeface="+mn-ea"/>
              </a:rPr>
              <a:t>标志：</a:t>
            </a:r>
            <a:r>
              <a:rPr lang="en-US" altLang="zh-CN" sz="2800" b="1" kern="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1921</a:t>
            </a:r>
            <a:r>
              <a:rPr lang="zh-CN" altLang="en-US" sz="2800" b="1" kern="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年</a:t>
            </a:r>
            <a:r>
              <a:rPr lang="en-US" altLang="zh-CN" sz="2800" b="1" kern="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3</a:t>
            </a:r>
            <a:r>
              <a:rPr lang="zh-CN" altLang="en-US" sz="2800" b="1" kern="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月，俄共（布）第十次全国代表大会通过</a:t>
            </a:r>
            <a:r>
              <a:rPr lang="en-US" altLang="zh-CN" sz="2800" b="1" kern="0" noProof="0">
                <a:ln>
                  <a:noFill/>
                </a:ln>
                <a:solidFill>
                  <a:srgbClr val="FF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kern="0" noProof="0">
                <a:ln>
                  <a:noFill/>
                </a:ln>
                <a:solidFill>
                  <a:srgbClr val="FF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关于以实物税代替余粮收集制的报告</a:t>
            </a:r>
            <a:r>
              <a:rPr lang="en-US" altLang="zh-CN" sz="2800" b="1" kern="0" noProof="0">
                <a:ln>
                  <a:noFill/>
                </a:ln>
                <a:solidFill>
                  <a:srgbClr val="FF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a:t>
            </a:r>
            <a:r>
              <a:rPr lang="zh-CN" altLang="en-US" sz="2800" b="1" kern="0" noProof="0">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sym typeface="+mn-ea"/>
              </a:rPr>
              <a:t>，新经济政策正式实施。</a:t>
            </a:r>
            <a:endParaRPr kumimoji="0" lang="zh-CN" altLang="en-US" sz="2800" b="1" i="0" u="none" strike="noStrike" kern="0" cap="none" spc="0" normalizeH="0" baseline="0" noProof="0">
              <a:ln>
                <a:noFill/>
              </a:ln>
              <a:solidFill>
                <a:sysClr val="windowText" lastClr="000000"/>
              </a:solidFill>
              <a:effectLst/>
              <a:uLnTx/>
              <a:uFillTx/>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r>
              <a:rPr lang="en-US" altLang="zh-CN" sz="2800" b="1">
                <a:latin typeface="宋体" panose="02010600030101010101" pitchFamily="2" charset="-122"/>
                <a:ea typeface="宋体" panose="02010600030101010101" pitchFamily="2" charset="-122"/>
                <a:cs typeface="宋体" panose="02010600030101010101" pitchFamily="2" charset="-122"/>
                <a:sym typeface="+mn-ea"/>
              </a:rPr>
              <a:t>3.</a:t>
            </a:r>
            <a:r>
              <a:rPr lang="zh-CN" altLang="en-US" sz="2800" b="1">
                <a:latin typeface="宋体" panose="02010600030101010101" pitchFamily="2" charset="-122"/>
                <a:ea typeface="宋体" panose="02010600030101010101" pitchFamily="2" charset="-122"/>
                <a:cs typeface="宋体" panose="02010600030101010101" pitchFamily="2" charset="-122"/>
                <a:sym typeface="+mn-ea"/>
              </a:rPr>
              <a:t>内容</a:t>
            </a:r>
            <a:endParaRPr lang="zh-CN" altLang="en-US" sz="2800" b="1">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endParaRPr lang="zh-CN" altLang="zh-CN" sz="28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a:p>
            <a:pPr>
              <a:lnSpc>
                <a:spcPct val="100000"/>
              </a:lnSpc>
              <a:spcAft>
                <a:spcPct val="0"/>
              </a:spcAft>
              <a:tabLst>
                <a:tab pos="1188085"/>
                <a:tab pos="2163445"/>
                <a:tab pos="3142615"/>
                <a:tab pos="4190365"/>
              </a:tabLst>
            </a:pPr>
            <a:endParaRPr lang="zh-CN" altLang="zh-CN" sz="2800" b="1">
              <a:solidFill>
                <a:srgbClr val="000000"/>
              </a:solidFill>
              <a:latin typeface="宋体" panose="02010600030101010101" pitchFamily="2" charset="-122"/>
              <a:ea typeface="宋体" panose="02010600030101010101" pitchFamily="2" charset="-122"/>
              <a:cs typeface="宋体" panose="02010600030101010101" pitchFamily="2" charset="-122"/>
              <a:sym typeface="+mn-ea"/>
            </a:endParaRPr>
          </a:p>
          <a:p>
            <a:pPr>
              <a:lnSpc>
                <a:spcPct val="130000"/>
              </a:lnSpc>
              <a:spcAft>
                <a:spcPct val="0"/>
              </a:spcAft>
              <a:tabLst>
                <a:tab pos="1188085"/>
                <a:tab pos="2163445"/>
                <a:tab pos="3142615"/>
                <a:tab pos="4190365"/>
              </a:tabLst>
            </a:pPr>
            <a:endParaRPr lang="zh-CN" altLang="zh-CN" sz="28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p:txBody>
      </p:sp>
      <p:graphicFrame>
        <p:nvGraphicFramePr>
          <p:cNvPr id="5" name="表格 4" title=""/>
          <p:cNvGraphicFramePr>
            <a:graphicFrameLocks noGrp="1"/>
          </p:cNvGraphicFramePr>
          <p:nvPr>
            <p:custDataLst>
              <p:tags r:id="rId4"/>
            </p:custDataLst>
          </p:nvPr>
        </p:nvGraphicFramePr>
        <p:xfrm>
          <a:off x="435610" y="3519805"/>
          <a:ext cx="11365230" cy="2400935"/>
        </p:xfrm>
        <a:graphic>
          <a:graphicData uri="http://schemas.openxmlformats.org/drawingml/2006/table">
            <a:tbl>
              <a:tblPr firstRow="1" bandRow="1">
                <a:tableStyleId>{5940675A-B579-460E-94D1-54222C63F5DA}</a:tableStyleId>
              </a:tblPr>
              <a:tblGrid>
                <a:gridCol w="1105535"/>
                <a:gridCol w="10259695"/>
              </a:tblGrid>
              <a:tr h="515620">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农业</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以粮食税代替余粮收集制</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53440">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工业</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改变国营企业高度集中管理的办法,实行经济核算;部分国有企业采取租让制和租借制的形式,实行国家资本主义</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16255">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商业</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允许商品买卖,实行自由贸易</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15620">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分配</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2800" b="1">
                          <a:latin typeface="宋体" panose="02010600030101010101" pitchFamily="2" charset="-122"/>
                          <a:ea typeface="宋体" panose="02010600030101010101" pitchFamily="2" charset="-122"/>
                          <a:cs typeface="宋体" panose="02010600030101010101" pitchFamily="2" charset="-122"/>
                        </a:rPr>
                        <a:t>实行按劳取酬的工资制</a:t>
                      </a:r>
                      <a:endParaRPr lang="en-US" altLang="en-US" sz="28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2">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p:cTn id="25"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2">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3" presetClass="entr" presetSubtype="16" dur="50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500" fill="hold"/>
                                        <p:tgtEl>
                                          <p:spTgt spid="5"/>
                                        </p:tgtEl>
                                        <p:attrNameLst>
                                          <p:attrName>ppt_w</p:attrName>
                                        </p:attrNameLst>
                                      </p:cBhvr>
                                      <p:tavLst>
                                        <p:tav tm="0">
                                          <p:val>
                                            <p:fltVal val="0"/>
                                          </p:val>
                                        </p:tav>
                                        <p:tav tm="100000">
                                          <p:val>
                                            <p:strVal val="#ppt_w"/>
                                          </p:val>
                                        </p:tav>
                                      </p:tavLst>
                                    </p:anim>
                                    <p:anim calcmode="lin" valueType="num">
                                      <p:cBhvr>
                                        <p:cTn id="32"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66913" name="表格 31745" title=""/>
          <p:cNvGraphicFramePr>
            <a:graphicFrameLocks noGrp="1"/>
          </p:cNvGraphicFramePr>
          <p:nvPr>
            <p:custDataLst>
              <p:tags r:id="rId3"/>
            </p:custDataLst>
          </p:nvPr>
        </p:nvGraphicFramePr>
        <p:xfrm>
          <a:off x="1611312" y="494982"/>
          <a:ext cx="8915400" cy="5739130"/>
        </p:xfrm>
        <a:graphic>
          <a:graphicData uri="http://schemas.openxmlformats.org/drawingml/2006/table">
            <a:tbl>
              <a:tblPr/>
              <a:tblGrid>
                <a:gridCol w="904875"/>
                <a:gridCol w="3832225"/>
                <a:gridCol w="4178300"/>
              </a:tblGrid>
              <a:tr h="556260">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zh-CN" altLang="zh-CN" sz="2400">
                        <a:solidFill>
                          <a:srgbClr val="000000"/>
                        </a:solidFill>
                        <a:latin typeface="Tahoma" panose="020b0604030504040204"/>
                        <a:ea typeface="黑体" panose="02010609060101010101"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r>
                        <a:rPr lang="zh-CN" altLang="en-US" sz="2800" b="1">
                          <a:solidFill>
                            <a:srgbClr val="000000"/>
                          </a:solidFill>
                          <a:latin typeface="Tahoma" panose="020b0604030504040204"/>
                          <a:ea typeface="黑体" panose="02010609060101010101" charset="-122"/>
                        </a:rPr>
                        <a:t>    </a:t>
                      </a:r>
                      <a:r>
                        <a:rPr lang="zh-CN" altLang="en-US" sz="2800" b="1">
                          <a:solidFill>
                            <a:srgbClr val="000000"/>
                          </a:solidFill>
                          <a:latin typeface="微软雅黑" panose="020b0503020204020204" charset="-122"/>
                          <a:ea typeface="微软雅黑" panose="020b0503020204020204" charset="-122"/>
                        </a:rPr>
                        <a:t>战时共产主义政策</a:t>
                      </a:r>
                      <a:endParaRPr lang="zh-CN" altLang="en-US" sz="28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r>
                        <a:rPr lang="zh-CN" altLang="en-US" sz="2800" b="1">
                          <a:solidFill>
                            <a:srgbClr val="000000"/>
                          </a:solidFill>
                          <a:latin typeface="Tahoma" panose="020b0604030504040204"/>
                          <a:ea typeface="黑体" panose="02010609060101010101" charset="-122"/>
                        </a:rPr>
                        <a:t>          </a:t>
                      </a:r>
                      <a:r>
                        <a:rPr lang="zh-CN" altLang="en-US" sz="2800" b="1">
                          <a:solidFill>
                            <a:srgbClr val="000000"/>
                          </a:solidFill>
                          <a:latin typeface="微软雅黑" panose="020b0503020204020204" charset="-122"/>
                          <a:ea typeface="微软雅黑" panose="020b0503020204020204" charset="-122"/>
                        </a:rPr>
                        <a:t>新经济政策</a:t>
                      </a:r>
                      <a:endParaRPr lang="zh-CN" altLang="en-US" sz="28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r>
              <a:tr h="1249680">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endParaRPr lang="en-US" altLang="zh-CN" sz="1200" b="1">
                        <a:solidFill>
                          <a:srgbClr val="000000"/>
                        </a:solidFill>
                        <a:latin typeface="Tahoma" panose="020b0604030504040204"/>
                        <a:ea typeface="黑体" panose="02010609060101010101" charset="-122"/>
                      </a:endParaRPr>
                    </a:p>
                    <a:p>
                      <a:pPr lvl="0"/>
                      <a:r>
                        <a:rPr lang="zh-CN" altLang="en-US" sz="2800" b="1">
                          <a:solidFill>
                            <a:srgbClr val="000000"/>
                          </a:solidFill>
                          <a:latin typeface="微软雅黑" panose="020b0503020204020204" charset="-122"/>
                          <a:ea typeface="微软雅黑" panose="020b0503020204020204" charset="-122"/>
                        </a:rPr>
                        <a:t>农业</a:t>
                      </a:r>
                      <a:endParaRPr lang="en-US" altLang="zh-CN" sz="2800" b="1">
                        <a:solidFill>
                          <a:srgbClr val="000000"/>
                        </a:solidFill>
                        <a:latin typeface="Tahoma" panose="020b0604030504040204"/>
                        <a:ea typeface="黑体" panose="02010609060101010101" charset="-122"/>
                      </a:endParaRPr>
                    </a:p>
                    <a:p>
                      <a:pPr lvl="0">
                        <a:spcBef>
                          <a:spcPct val="20000"/>
                        </a:spcBef>
                      </a:pPr>
                      <a:endParaRPr lang="zh-CN" altLang="en-US" sz="1000" b="1">
                        <a:solidFill>
                          <a:srgbClr val="000000"/>
                        </a:solidFill>
                        <a:latin typeface="Tahoma" panose="020b0604030504040204"/>
                        <a:ea typeface="黑体" panose="02010609060101010101"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r>
                        <a:rPr lang="en-US" altLang="zh-CN" sz="2400" b="1">
                          <a:solidFill>
                            <a:srgbClr val="000000"/>
                          </a:solidFill>
                          <a:latin typeface="微软雅黑" panose="020b0503020204020204" charset="-122"/>
                          <a:ea typeface="微软雅黑" panose="020b0503020204020204" charset="-122"/>
                        </a:rPr>
                        <a:t>        </a:t>
                      </a:r>
                      <a:endParaRPr lang="en-US" altLang="zh-CN" sz="2400" b="1">
                        <a:solidFill>
                          <a:srgbClr val="000000"/>
                        </a:solidFill>
                        <a:latin typeface="微软雅黑" panose="020b0503020204020204" charset="-122"/>
                        <a:ea typeface="微软雅黑" panose="020b0503020204020204" charset="-122"/>
                      </a:endParaRPr>
                    </a:p>
                    <a:p>
                      <a:pPr lvl="0">
                        <a:spcBef>
                          <a:spcPct val="20000"/>
                        </a:spcBef>
                      </a:pPr>
                      <a:r>
                        <a:rPr lang="zh-CN" altLang="en-US" sz="2400" b="1">
                          <a:solidFill>
                            <a:srgbClr val="000000"/>
                          </a:solidFill>
                          <a:latin typeface="微软雅黑" panose="020b0503020204020204" charset="-122"/>
                          <a:ea typeface="微软雅黑" panose="020b0503020204020204" charset="-122"/>
                        </a:rPr>
                        <a:t>余粮收集制</a:t>
                      </a:r>
                      <a:endParaRPr lang="zh-CN" altLang="en-US" sz="24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zh-CN" altLang="zh-CN" sz="2400" b="1">
                        <a:solidFill>
                          <a:srgbClr val="000000"/>
                        </a:solidFill>
                        <a:latin typeface="楷体_GB2312" pitchFamily="49" charset="-122"/>
                        <a:ea typeface="楷体_GB2312" pitchFamily="49"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r>
              <a:tr h="1678940">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en-US" altLang="zh-CN" sz="4800" b="1">
                        <a:solidFill>
                          <a:srgbClr val="000000"/>
                        </a:solidFill>
                        <a:latin typeface="Tahoma" panose="020b0604030504040204"/>
                        <a:ea typeface="黑体" panose="02010609060101010101" charset="-122"/>
                      </a:endParaRPr>
                    </a:p>
                    <a:p>
                      <a:pPr lvl="0">
                        <a:spcBef>
                          <a:spcPct val="20000"/>
                        </a:spcBef>
                      </a:pPr>
                      <a:r>
                        <a:rPr lang="zh-CN" altLang="en-US" sz="2800" b="1">
                          <a:solidFill>
                            <a:srgbClr val="000000"/>
                          </a:solidFill>
                          <a:latin typeface="微软雅黑" panose="020b0503020204020204" charset="-122"/>
                          <a:ea typeface="微软雅黑" panose="020b0503020204020204" charset="-122"/>
                        </a:rPr>
                        <a:t>工业</a:t>
                      </a:r>
                      <a:endParaRPr lang="zh-CN" altLang="en-US" sz="28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lnSpc>
                          <a:spcPts val="3075"/>
                        </a:lnSpc>
                        <a:spcBef>
                          <a:spcPct val="0"/>
                        </a:spcBef>
                      </a:pPr>
                      <a:endParaRPr lang="zh-CN" altLang="en-US" sz="2400" b="1">
                        <a:solidFill>
                          <a:srgbClr val="000000"/>
                        </a:solidFill>
                        <a:latin typeface="微软雅黑" panose="020b0503020204020204" charset="-122"/>
                        <a:ea typeface="微软雅黑" panose="020b0503020204020204" charset="-122"/>
                      </a:endParaRPr>
                    </a:p>
                    <a:p>
                      <a:pPr lvl="0">
                        <a:lnSpc>
                          <a:spcPts val="3075"/>
                        </a:lnSpc>
                        <a:spcBef>
                          <a:spcPct val="0"/>
                        </a:spcBef>
                      </a:pPr>
                      <a:r>
                        <a:rPr lang="zh-CN" altLang="en-US" sz="2400" b="1">
                          <a:solidFill>
                            <a:srgbClr val="000000"/>
                          </a:solidFill>
                          <a:latin typeface="微软雅黑" panose="020b0503020204020204" charset="-122"/>
                          <a:ea typeface="微软雅黑" panose="020b0503020204020204" charset="-122"/>
                        </a:rPr>
                        <a:t>大中小企业都</a:t>
                      </a:r>
                      <a:r>
                        <a:rPr lang="zh-CN" altLang="zh-CN" sz="2400" b="1">
                          <a:solidFill>
                            <a:srgbClr val="000000"/>
                          </a:solidFill>
                          <a:latin typeface="微软雅黑" panose="020b0503020204020204" charset="-122"/>
                          <a:ea typeface="微软雅黑" panose="020b0503020204020204" charset="-122"/>
                        </a:rPr>
                        <a:t>收归国有，实行高度集中管理政策</a:t>
                      </a:r>
                      <a:r>
                        <a:rPr lang="zh-CN" altLang="zh-CN" sz="2800" b="1">
                          <a:solidFill>
                            <a:srgbClr val="000000"/>
                          </a:solidFill>
                          <a:latin typeface="微软雅黑" panose="020b0503020204020204" charset="-122"/>
                          <a:ea typeface="微软雅黑" panose="020b0503020204020204" charset="-122"/>
                        </a:rPr>
                        <a:t>。</a:t>
                      </a:r>
                      <a:endParaRPr lang="zh-CN" altLang="en-US" sz="28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zh-CN" altLang="zh-CN" sz="2000" b="1">
                        <a:solidFill>
                          <a:srgbClr val="000000"/>
                        </a:solidFill>
                        <a:latin typeface="楷体_GB2312" pitchFamily="49" charset="-122"/>
                        <a:ea typeface="楷体_GB2312" pitchFamily="49"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r>
              <a:tr h="1127125">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en-US" altLang="zh-CN" sz="1000" b="1">
                        <a:solidFill>
                          <a:srgbClr val="000000"/>
                        </a:solidFill>
                        <a:latin typeface="Tahoma" panose="020b0604030504040204"/>
                        <a:ea typeface="黑体" panose="02010609060101010101" charset="-122"/>
                      </a:endParaRPr>
                    </a:p>
                    <a:p>
                      <a:pPr lvl="0">
                        <a:spcBef>
                          <a:spcPct val="20000"/>
                        </a:spcBef>
                      </a:pPr>
                      <a:r>
                        <a:rPr lang="zh-CN" altLang="en-US" sz="2800" b="1">
                          <a:solidFill>
                            <a:srgbClr val="000000"/>
                          </a:solidFill>
                          <a:latin typeface="微软雅黑" panose="020b0503020204020204" charset="-122"/>
                          <a:ea typeface="微软雅黑" panose="020b0503020204020204" charset="-122"/>
                        </a:rPr>
                        <a:t>贸易</a:t>
                      </a:r>
                      <a:endParaRPr lang="zh-CN" altLang="en-US" sz="28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r>
                        <a:rPr lang="en-US" altLang="zh-CN" sz="2800" b="1">
                          <a:solidFill>
                            <a:srgbClr val="000000"/>
                          </a:solidFill>
                          <a:latin typeface="楷体_GB2312" pitchFamily="49" charset="-122"/>
                          <a:ea typeface="黑体" panose="02010609060101010101" charset="-122"/>
                        </a:rPr>
                        <a:t>   </a:t>
                      </a:r>
                      <a:r>
                        <a:rPr lang="zh-CN" altLang="en-US" sz="2400" b="1">
                          <a:solidFill>
                            <a:srgbClr val="000000"/>
                          </a:solidFill>
                          <a:latin typeface="微软雅黑" panose="020b0503020204020204" charset="-122"/>
                          <a:ea typeface="微软雅黑" panose="020b0503020204020204" charset="-122"/>
                        </a:rPr>
                        <a:t>取消自由贸易</a:t>
                      </a:r>
                      <a:endParaRPr lang="zh-CN" altLang="en-US" sz="24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zh-CN" altLang="zh-CN" sz="2400" b="1">
                        <a:solidFill>
                          <a:srgbClr val="000000"/>
                        </a:solidFill>
                        <a:latin typeface="楷体_GB2312" pitchFamily="49" charset="-122"/>
                        <a:ea typeface="黑体" panose="02010609060101010101"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r>
              <a:tr h="1127125">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en-US" altLang="zh-CN" sz="1000" b="1">
                        <a:solidFill>
                          <a:srgbClr val="000000"/>
                        </a:solidFill>
                        <a:latin typeface="Tahoma" panose="020b0604030504040204"/>
                        <a:ea typeface="黑体" panose="02010609060101010101" charset="-122"/>
                      </a:endParaRPr>
                    </a:p>
                    <a:p>
                      <a:pPr lvl="0">
                        <a:spcBef>
                          <a:spcPct val="20000"/>
                        </a:spcBef>
                      </a:pPr>
                      <a:r>
                        <a:rPr lang="zh-CN" altLang="en-US" sz="2800" b="1">
                          <a:solidFill>
                            <a:srgbClr val="000000"/>
                          </a:solidFill>
                          <a:latin typeface="微软雅黑" panose="020b0503020204020204" charset="-122"/>
                          <a:ea typeface="微软雅黑" panose="020b0503020204020204" charset="-122"/>
                        </a:rPr>
                        <a:t>分配</a:t>
                      </a:r>
                      <a:endParaRPr lang="zh-CN" altLang="en-US" sz="28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lnSpc>
                          <a:spcPts val="3175"/>
                        </a:lnSpc>
                      </a:pPr>
                      <a:r>
                        <a:rPr lang="en-US" altLang="zh-CN" sz="2400" b="1">
                          <a:solidFill>
                            <a:srgbClr val="000000"/>
                          </a:solidFill>
                          <a:latin typeface="微软雅黑" panose="020b0503020204020204" charset="-122"/>
                          <a:ea typeface="微软雅黑" panose="020b0503020204020204" charset="-122"/>
                        </a:rPr>
                        <a:t>       </a:t>
                      </a:r>
                      <a:r>
                        <a:rPr lang="zh-CN" altLang="en-US" sz="2400" b="1">
                          <a:solidFill>
                            <a:srgbClr val="000000"/>
                          </a:solidFill>
                          <a:latin typeface="微软雅黑" panose="020b0503020204020204" charset="-122"/>
                          <a:ea typeface="微软雅黑" panose="020b0503020204020204" charset="-122"/>
                        </a:rPr>
                        <a:t>实物配给制</a:t>
                      </a:r>
                      <a:endParaRPr lang="en-US" altLang="zh-CN" sz="2400" b="1">
                        <a:solidFill>
                          <a:srgbClr val="000000"/>
                        </a:solidFill>
                        <a:latin typeface="微软雅黑" panose="020b0503020204020204" charset="-122"/>
                        <a:ea typeface="微软雅黑" panose="020b0503020204020204" charset="-122"/>
                      </a:endParaRPr>
                    </a:p>
                    <a:p>
                      <a:pPr lvl="0">
                        <a:lnSpc>
                          <a:spcPts val="3175"/>
                        </a:lnSpc>
                      </a:pPr>
                      <a:r>
                        <a:rPr lang="en-US" altLang="zh-CN" sz="2400" b="1">
                          <a:solidFill>
                            <a:srgbClr val="000000"/>
                          </a:solidFill>
                          <a:latin typeface="微软雅黑" panose="020b0503020204020204" charset="-122"/>
                          <a:ea typeface="微软雅黑" panose="020b0503020204020204" charset="-122"/>
                        </a:rPr>
                        <a:t>       </a:t>
                      </a:r>
                      <a:r>
                        <a:rPr lang="zh-CN" altLang="en-US" sz="2400" b="1">
                          <a:solidFill>
                            <a:srgbClr val="000000"/>
                          </a:solidFill>
                          <a:latin typeface="微软雅黑" panose="020b0503020204020204" charset="-122"/>
                          <a:ea typeface="微软雅黑" panose="020b0503020204020204" charset="-122"/>
                        </a:rPr>
                        <a:t>劳动义务制</a:t>
                      </a:r>
                      <a:endParaRPr lang="zh-CN" altLang="en-US" sz="2400" b="1">
                        <a:solidFill>
                          <a:srgbClr val="000000"/>
                        </a:solidFill>
                        <a:latin typeface="微软雅黑" panose="020b0503020204020204" charset="-122"/>
                        <a:ea typeface="微软雅黑" panose="020b0503020204020204"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c>
                  <a:txBody>
                    <a:bodyPr vert="horz" wrap="square"/>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Arial" pitchFamily="34" charset="0"/>
                          <a:ea typeface="宋体" panose="02010600030101010101" pitchFamily="2" charset="-122"/>
                        </a:defRPr>
                      </a:lvl5pPr>
                    </a:lstStyle>
                    <a:p>
                      <a:pPr lvl="0">
                        <a:spcBef>
                          <a:spcPct val="20000"/>
                        </a:spcBef>
                      </a:pPr>
                      <a:endParaRPr lang="zh-CN" altLang="zh-CN" sz="2400" b="1">
                        <a:solidFill>
                          <a:srgbClr val="000000"/>
                        </a:solidFill>
                        <a:latin typeface="楷体_GB2312" pitchFamily="49" charset="-122"/>
                        <a:ea typeface="黑体" panose="02010609060101010101" charset="-122"/>
                      </a:endParaRPr>
                    </a:p>
                  </a:txBody>
                  <a:tcPr>
                    <a:lnL w="19050">
                      <a:solidFill>
                        <a:prstClr val="black"/>
                      </a:solidFill>
                      <a:miter lim="800000"/>
                    </a:lnL>
                    <a:lnR w="19050">
                      <a:solidFill>
                        <a:prstClr val="black"/>
                      </a:solidFill>
                      <a:miter lim="800000"/>
                    </a:lnR>
                    <a:lnT w="19050">
                      <a:solidFill>
                        <a:prstClr val="black"/>
                      </a:solidFill>
                      <a:miter lim="800000"/>
                    </a:lnT>
                    <a:lnB w="19050">
                      <a:solidFill>
                        <a:prstClr val="black"/>
                      </a:solidFill>
                      <a:miter lim="800000"/>
                    </a:lnB>
                    <a:solidFill>
                      <a:schemeClr val="bg1"/>
                    </a:solidFill>
                  </a:tcPr>
                </a:tc>
              </a:tr>
            </a:tbl>
          </a:graphicData>
        </a:graphic>
      </p:graphicFrame>
      <p:sp>
        <p:nvSpPr>
          <p:cNvPr id="166939" name="Text Box 31" title=""/>
          <p:cNvSpPr/>
          <p:nvPr>
            <p:custDataLst>
              <p:tags r:id="rId4"/>
            </p:custDataLst>
          </p:nvPr>
        </p:nvSpPr>
        <p:spPr>
          <a:xfrm>
            <a:off x="2711450" y="4568825"/>
            <a:ext cx="2621280" cy="460375"/>
          </a:xfrm>
          <a:prstGeom prst="rect">
            <a:avLst/>
          </a:prstGeom>
          <a:solidFill>
            <a:schemeClr val="bg1"/>
          </a:solid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20000"/>
              </a:spcBef>
              <a:buClr>
                <a:srgbClr val="B5E0E3"/>
              </a:buClr>
              <a:buSzPct val="80000"/>
              <a:buFont typeface="Wingdings" panose="05000000000000000000" pitchFamily="2" charset="2"/>
            </a:pPr>
            <a:r>
              <a:rPr lang="zh-CN" altLang="en-US" sz="2400" b="1">
                <a:solidFill>
                  <a:srgbClr val="FF0000"/>
                </a:solidFill>
                <a:latin typeface="微软雅黑" panose="020b0503020204020204" charset="-122"/>
                <a:ea typeface="微软雅黑" panose="020b0503020204020204" charset="-122"/>
              </a:rPr>
              <a:t>排斥商品货币关系</a:t>
            </a:r>
            <a:endParaRPr lang="zh-CN" altLang="en-US" sz="2400" b="1">
              <a:solidFill>
                <a:srgbClr val="FF0000"/>
              </a:solidFill>
              <a:latin typeface="微软雅黑" panose="020b0503020204020204" charset="-122"/>
              <a:ea typeface="微软雅黑" panose="020b0503020204020204" charset="-122"/>
            </a:endParaRPr>
          </a:p>
        </p:txBody>
      </p:sp>
      <p:sp>
        <p:nvSpPr>
          <p:cNvPr id="166940" name="Text Box 32" title=""/>
          <p:cNvSpPr/>
          <p:nvPr>
            <p:custDataLst>
              <p:tags r:id="rId5"/>
            </p:custDataLst>
          </p:nvPr>
        </p:nvSpPr>
        <p:spPr>
          <a:xfrm>
            <a:off x="7032625" y="4513263"/>
            <a:ext cx="2621280" cy="460375"/>
          </a:xfrm>
          <a:prstGeom prst="rect">
            <a:avLst/>
          </a:prstGeom>
          <a:solidFill>
            <a:schemeClr val="bg1"/>
          </a:solid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20000"/>
              </a:spcBef>
              <a:buClr>
                <a:srgbClr val="B5E0E3"/>
              </a:buClr>
              <a:buSzPct val="80000"/>
              <a:buFont typeface="Wingdings" panose="05000000000000000000" pitchFamily="2" charset="2"/>
            </a:pPr>
            <a:r>
              <a:rPr lang="zh-CN" altLang="en-US" sz="2400" b="1">
                <a:solidFill>
                  <a:srgbClr val="FF0000"/>
                </a:solidFill>
                <a:latin typeface="微软雅黑" panose="020b0503020204020204" charset="-122"/>
                <a:ea typeface="微软雅黑" panose="020b0503020204020204" charset="-122"/>
              </a:rPr>
              <a:t>利用商品货币关系</a:t>
            </a:r>
            <a:endParaRPr lang="zh-CN" altLang="en-US" sz="2400">
              <a:solidFill>
                <a:srgbClr val="FF0000"/>
              </a:solidFill>
              <a:latin typeface="微软雅黑" panose="020b0503020204020204" charset="-122"/>
              <a:ea typeface="微软雅黑" panose="020b0503020204020204" charset="-122"/>
            </a:endParaRPr>
          </a:p>
        </p:txBody>
      </p:sp>
      <p:sp>
        <p:nvSpPr>
          <p:cNvPr id="166941" name="Text Box 33" title=""/>
          <p:cNvSpPr/>
          <p:nvPr>
            <p:custDataLst>
              <p:tags r:id="rId6"/>
            </p:custDataLst>
          </p:nvPr>
        </p:nvSpPr>
        <p:spPr>
          <a:xfrm>
            <a:off x="6372860" y="3129915"/>
            <a:ext cx="4070985" cy="706755"/>
          </a:xfrm>
          <a:prstGeom prst="rect">
            <a:avLst/>
          </a:prstGeom>
          <a:solidFill>
            <a:schemeClr val="bg1"/>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000" b="1">
                <a:solidFill>
                  <a:srgbClr val="FF0000"/>
                </a:solidFill>
                <a:latin typeface="微软雅黑" panose="020b0503020204020204" charset="-122"/>
                <a:ea typeface="微软雅黑" panose="020b0503020204020204" charset="-122"/>
              </a:rPr>
              <a:t>改变高度集中管理的办法，以公有制为主体，多种所有制经济并存。</a:t>
            </a:r>
            <a:endParaRPr lang="zh-CN" altLang="en-US" sz="2000" b="1">
              <a:solidFill>
                <a:srgbClr val="FF0000"/>
              </a:solidFill>
              <a:latin typeface="微软雅黑" panose="020b0503020204020204" charset="-122"/>
              <a:ea typeface="微软雅黑" panose="020b0503020204020204" charset="-122"/>
            </a:endParaRPr>
          </a:p>
        </p:txBody>
      </p:sp>
      <p:sp>
        <p:nvSpPr>
          <p:cNvPr id="166942" name="Text Box 35" title=""/>
          <p:cNvSpPr/>
          <p:nvPr>
            <p:custDataLst>
              <p:tags r:id="rId7"/>
            </p:custDataLst>
          </p:nvPr>
        </p:nvSpPr>
        <p:spPr>
          <a:xfrm>
            <a:off x="2998788" y="2852738"/>
            <a:ext cx="2170112" cy="905510"/>
          </a:xfrm>
          <a:prstGeom prst="rect">
            <a:avLst/>
          </a:prstGeom>
          <a:solidFill>
            <a:schemeClr val="bg1"/>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ts val="3175"/>
              </a:lnSpc>
            </a:pPr>
            <a:r>
              <a:rPr lang="zh-CN" altLang="en-US" sz="2400" b="1">
                <a:solidFill>
                  <a:srgbClr val="FF0000"/>
                </a:solidFill>
                <a:latin typeface="微软雅黑" panose="020b0503020204020204" charset="-122"/>
                <a:ea typeface="微软雅黑" panose="020b0503020204020204" charset="-122"/>
              </a:rPr>
              <a:t>单一的公有制</a:t>
            </a:r>
            <a:endParaRPr lang="en-US" altLang="zh-CN" sz="2400" b="1">
              <a:solidFill>
                <a:srgbClr val="FF0000"/>
              </a:solidFill>
              <a:latin typeface="微软雅黑" panose="020b0503020204020204" charset="-122"/>
              <a:ea typeface="微软雅黑" panose="020b0503020204020204" charset="-122"/>
            </a:endParaRPr>
          </a:p>
          <a:p>
            <a:pPr lvl="0">
              <a:lnSpc>
                <a:spcPts val="3175"/>
              </a:lnSpc>
            </a:pPr>
            <a:r>
              <a:rPr lang="en-US" altLang="zh-CN" sz="2400" b="1">
                <a:solidFill>
                  <a:srgbClr val="FF0000"/>
                </a:solidFill>
                <a:latin typeface="微软雅黑" panose="020b0503020204020204" charset="-122"/>
                <a:ea typeface="微软雅黑" panose="020b0503020204020204" charset="-122"/>
              </a:rPr>
              <a:t>高度集中管理</a:t>
            </a:r>
            <a:endParaRPr lang="en-US" altLang="zh-CN" sz="2400" b="1">
              <a:solidFill>
                <a:srgbClr val="FF0000"/>
              </a:solidFill>
              <a:latin typeface="微软雅黑" panose="020b0503020204020204" charset="-122"/>
              <a:ea typeface="微软雅黑" panose="020b0503020204020204" charset="-122"/>
            </a:endParaRPr>
          </a:p>
        </p:txBody>
      </p:sp>
      <p:sp>
        <p:nvSpPr>
          <p:cNvPr id="166943" name="Text Box 36" title=""/>
          <p:cNvSpPr/>
          <p:nvPr>
            <p:custDataLst>
              <p:tags r:id="rId8"/>
            </p:custDataLst>
          </p:nvPr>
        </p:nvSpPr>
        <p:spPr>
          <a:xfrm>
            <a:off x="4872038" y="5300663"/>
            <a:ext cx="1406525" cy="460375"/>
          </a:xfrm>
          <a:prstGeom prst="rect">
            <a:avLst/>
          </a:prstGeom>
          <a:solidFill>
            <a:schemeClr val="bg1"/>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srgbClr val="FF0000"/>
                </a:solidFill>
                <a:latin typeface="微软雅黑" panose="020b0503020204020204" charset="-122"/>
                <a:ea typeface="微软雅黑" panose="020b0503020204020204" charset="-122"/>
              </a:rPr>
              <a:t>平均主义</a:t>
            </a:r>
            <a:endParaRPr lang="zh-CN" altLang="en-US" sz="2400" b="1">
              <a:solidFill>
                <a:srgbClr val="FF0000"/>
              </a:solidFill>
              <a:latin typeface="微软雅黑" panose="020b0503020204020204" charset="-122"/>
              <a:ea typeface="微软雅黑" panose="020b0503020204020204" charset="-122"/>
            </a:endParaRPr>
          </a:p>
        </p:txBody>
      </p:sp>
      <p:sp>
        <p:nvSpPr>
          <p:cNvPr id="166944" name="Text Box 37" title=""/>
          <p:cNvSpPr/>
          <p:nvPr>
            <p:custDataLst>
              <p:tags r:id="rId9"/>
            </p:custDataLst>
          </p:nvPr>
        </p:nvSpPr>
        <p:spPr>
          <a:xfrm>
            <a:off x="7535863" y="5589588"/>
            <a:ext cx="1402080" cy="460375"/>
          </a:xfrm>
          <a:prstGeom prst="rect">
            <a:avLst/>
          </a:prstGeom>
          <a:solidFill>
            <a:schemeClr val="bg1"/>
          </a:solidFill>
          <a:ln>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20000"/>
              </a:spcBef>
              <a:buClr>
                <a:srgbClr val="B5E0E3"/>
              </a:buClr>
              <a:buSzPct val="80000"/>
              <a:buFont typeface="Wingdings" panose="05000000000000000000" pitchFamily="2" charset="2"/>
            </a:pPr>
            <a:r>
              <a:rPr lang="zh-CN" altLang="en-US" sz="2400" b="1">
                <a:solidFill>
                  <a:srgbClr val="FF0000"/>
                </a:solidFill>
                <a:latin typeface="微软雅黑" panose="020b0503020204020204" charset="-122"/>
                <a:ea typeface="微软雅黑" panose="020b0503020204020204" charset="-122"/>
              </a:rPr>
              <a:t>按劳取酬</a:t>
            </a:r>
            <a:endParaRPr lang="zh-CN" altLang="en-US" sz="2400" b="1">
              <a:solidFill>
                <a:srgbClr val="FF0000"/>
              </a:solidFill>
              <a:latin typeface="微软雅黑" panose="020b0503020204020204" charset="-122"/>
              <a:ea typeface="微软雅黑" panose="020b0503020204020204" charset="-122"/>
            </a:endParaRPr>
          </a:p>
        </p:txBody>
      </p:sp>
      <p:sp>
        <p:nvSpPr>
          <p:cNvPr id="166945" name="Text Box 39" title=""/>
          <p:cNvSpPr/>
          <p:nvPr>
            <p:custDataLst>
              <p:tags r:id="rId10"/>
            </p:custDataLst>
          </p:nvPr>
        </p:nvSpPr>
        <p:spPr>
          <a:xfrm>
            <a:off x="6675755" y="1782763"/>
            <a:ext cx="3636963" cy="460375"/>
          </a:xfrm>
          <a:prstGeom prst="rect">
            <a:avLst/>
          </a:prstGeom>
        </p:spPr>
        <p:style>
          <a:lnRef idx="2">
            <a:schemeClr val="dk1"/>
          </a:lnRef>
          <a:fillRef idx="1">
            <a:schemeClr val="lt1"/>
          </a:fillRef>
          <a:effectRef idx="0">
            <a:schemeClr val="dk1"/>
          </a:effectRef>
          <a:fontRef idx="minor">
            <a:schemeClr val="dk1"/>
          </a:fontRef>
        </p:style>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r>
              <a:rPr lang="zh-CN" altLang="en-US" sz="2400" b="1">
                <a:solidFill>
                  <a:srgbClr val="FF0000"/>
                </a:solidFill>
                <a:latin typeface="微软雅黑" panose="020b0503020204020204" charset="-122"/>
                <a:ea typeface="微软雅黑" panose="020b0503020204020204" charset="-122"/>
              </a:rPr>
              <a:t>纳税后的余粮归农民支配</a:t>
            </a:r>
            <a:endParaRPr lang="zh-CN" altLang="en-US" sz="2400" b="1">
              <a:solidFill>
                <a:srgbClr val="FF0000"/>
              </a:solidFill>
              <a:latin typeface="微软雅黑" panose="020b0503020204020204" charset="-122"/>
              <a:ea typeface="微软雅黑" panose="020b0503020204020204" charset="-122"/>
            </a:endParaRPr>
          </a:p>
        </p:txBody>
      </p:sp>
      <p:sp>
        <p:nvSpPr>
          <p:cNvPr id="166946" name="Text Box 42" title=""/>
          <p:cNvSpPr/>
          <p:nvPr>
            <p:custDataLst>
              <p:tags r:id="rId11"/>
            </p:custDataLst>
          </p:nvPr>
        </p:nvSpPr>
        <p:spPr>
          <a:xfrm>
            <a:off x="7248525" y="1232218"/>
            <a:ext cx="1827213" cy="460375"/>
          </a:xfrm>
          <a:prstGeom prst="rect">
            <a:avLst/>
          </a:prstGeom>
          <a:noFill/>
          <a:ln w="12700">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20000"/>
              </a:spcBef>
            </a:pPr>
            <a:r>
              <a:rPr lang="zh-CN" altLang="en-US" sz="2400" b="1">
                <a:solidFill>
                  <a:srgbClr val="000000"/>
                </a:solidFill>
                <a:latin typeface="微软雅黑" panose="020b0503020204020204" charset="-122"/>
                <a:ea typeface="微软雅黑" panose="020b0503020204020204" charset="-122"/>
              </a:rPr>
              <a:t>固定粮食税</a:t>
            </a:r>
            <a:endParaRPr lang="zh-CN" altLang="en-US" sz="2400" b="1">
              <a:solidFill>
                <a:srgbClr val="000000"/>
              </a:solidFill>
              <a:latin typeface="微软雅黑" panose="020b0503020204020204" charset="-122"/>
              <a:ea typeface="微软雅黑" panose="020b0503020204020204" charset="-122"/>
            </a:endParaRPr>
          </a:p>
        </p:txBody>
      </p:sp>
      <p:sp>
        <p:nvSpPr>
          <p:cNvPr id="166947" name="Text Box 43" title=""/>
          <p:cNvSpPr/>
          <p:nvPr>
            <p:custDataLst>
              <p:tags r:id="rId12"/>
            </p:custDataLst>
          </p:nvPr>
        </p:nvSpPr>
        <p:spPr>
          <a:xfrm>
            <a:off x="6441440" y="2334260"/>
            <a:ext cx="4181475" cy="829945"/>
          </a:xfrm>
          <a:prstGeom prst="rect">
            <a:avLst/>
          </a:prstGeom>
          <a:noFill/>
          <a:ln w="12700">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solidFill>
                  <a:srgbClr val="000000"/>
                </a:solidFill>
                <a:latin typeface="微软雅黑" panose="020b0503020204020204" charset="-122"/>
                <a:ea typeface="微软雅黑" panose="020b0503020204020204" charset="-122"/>
              </a:rPr>
              <a:t>实行经济核算，实行国家资本主义</a:t>
            </a:r>
            <a:endParaRPr lang="zh-CN" altLang="en-US" sz="2400" b="1">
              <a:latin typeface="微软雅黑" panose="020b0503020204020204" charset="-122"/>
              <a:ea typeface="微软雅黑" panose="020b0503020204020204" charset="-122"/>
            </a:endParaRPr>
          </a:p>
        </p:txBody>
      </p:sp>
      <p:sp>
        <p:nvSpPr>
          <p:cNvPr id="166948" name="Text Box 44" title=""/>
          <p:cNvSpPr/>
          <p:nvPr>
            <p:custDataLst>
              <p:tags r:id="rId13"/>
            </p:custDataLst>
          </p:nvPr>
        </p:nvSpPr>
        <p:spPr>
          <a:xfrm>
            <a:off x="7104063" y="4124325"/>
            <a:ext cx="2011680" cy="460375"/>
          </a:xfrm>
          <a:prstGeom prst="rect">
            <a:avLst/>
          </a:prstGeom>
          <a:noFill/>
          <a:ln w="12700">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20000"/>
              </a:spcBef>
            </a:pPr>
            <a:r>
              <a:rPr lang="zh-CN" altLang="en-US" sz="2400" b="1">
                <a:solidFill>
                  <a:srgbClr val="000000"/>
                </a:solidFill>
                <a:latin typeface="微软雅黑" panose="020b0503020204020204" charset="-122"/>
                <a:ea typeface="微软雅黑" panose="020b0503020204020204" charset="-122"/>
              </a:rPr>
              <a:t>实行自由贸易</a:t>
            </a:r>
            <a:endParaRPr lang="zh-CN" altLang="en-US" sz="2400">
              <a:latin typeface="微软雅黑" panose="020b0503020204020204" charset="-122"/>
              <a:ea typeface="微软雅黑" panose="020b0503020204020204" charset="-122"/>
            </a:endParaRPr>
          </a:p>
        </p:txBody>
      </p:sp>
      <p:sp>
        <p:nvSpPr>
          <p:cNvPr id="166949" name="Text Box 45" title=""/>
          <p:cNvSpPr/>
          <p:nvPr>
            <p:custDataLst>
              <p:tags r:id="rId14"/>
            </p:custDataLst>
          </p:nvPr>
        </p:nvSpPr>
        <p:spPr>
          <a:xfrm>
            <a:off x="7469188" y="5195888"/>
            <a:ext cx="1706880" cy="460375"/>
          </a:xfrm>
          <a:prstGeom prst="rect">
            <a:avLst/>
          </a:prstGeom>
          <a:noFill/>
          <a:ln w="12700">
            <a:noFill/>
            <a:miter lim="800000"/>
          </a:ln>
        </p:spPr>
        <p:txBody>
          <a:bodyPr wrap="non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20000"/>
              </a:spcBef>
            </a:pPr>
            <a:r>
              <a:rPr lang="zh-CN" altLang="en-US" sz="2400" b="1">
                <a:solidFill>
                  <a:srgbClr val="000000"/>
                </a:solidFill>
                <a:latin typeface="微软雅黑" panose="020b0503020204020204" charset="-122"/>
                <a:ea typeface="微软雅黑" panose="020b0503020204020204" charset="-122"/>
              </a:rPr>
              <a:t>实行工资制</a:t>
            </a:r>
            <a:endParaRPr lang="zh-CN" altLang="en-US" sz="2400">
              <a:latin typeface="微软雅黑" panose="020b0503020204020204" charset="-122"/>
              <a:ea typeface="微软雅黑" panose="020b0503020204020204" charset="-122"/>
            </a:endParaRPr>
          </a:p>
        </p:txBody>
      </p:sp>
      <p:sp>
        <p:nvSpPr>
          <p:cNvPr id="166950" name="矩形 24609" title=""/>
          <p:cNvSpPr/>
          <p:nvPr>
            <p:custDataLst>
              <p:tags r:id="rId15"/>
            </p:custDataLst>
          </p:nvPr>
        </p:nvSpPr>
        <p:spPr>
          <a:xfrm>
            <a:off x="2557780" y="1438275"/>
            <a:ext cx="3721100" cy="829945"/>
          </a:xfrm>
          <a:prstGeom prst="rect">
            <a:avLst/>
          </a:prstGeom>
        </p:spPr>
        <p:style>
          <a:lnRef idx="2">
            <a:schemeClr val="dk1"/>
          </a:lnRef>
          <a:fillRef idx="1">
            <a:schemeClr val="lt1"/>
          </a:fillRef>
          <a:effectRef idx="0">
            <a:schemeClr val="dk1"/>
          </a:effectRef>
          <a:fontRef idx="minor">
            <a:schemeClr val="dk1"/>
          </a:fontRef>
        </p:style>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lvl="0"/>
            <a:r>
              <a:rPr lang="zh-CN" altLang="en-US" sz="2400" b="1">
                <a:solidFill>
                  <a:srgbClr val="FF0000"/>
                </a:solidFill>
                <a:latin typeface="微软雅黑" panose="020b0503020204020204" charset="-122"/>
                <a:ea typeface="微软雅黑" panose="020b0503020204020204" charset="-122"/>
              </a:rPr>
              <a:t>（农民除口粮、种子粮以外的一切余粮收归国有）</a:t>
            </a:r>
            <a:endParaRPr lang="zh-CN" altLang="en-US" sz="2400" b="1">
              <a:solidFill>
                <a:srgbClr val="FF0000"/>
              </a:solidFill>
              <a:latin typeface="微软雅黑" panose="020b0503020204020204" charset="-122"/>
              <a:ea typeface="微软雅黑" panose="020b0503020204020204" charset="-122"/>
            </a:endParaRPr>
          </a:p>
        </p:txBody>
      </p:sp>
      <p:sp>
        <p:nvSpPr>
          <p:cNvPr id="166951" name="Text Box 34" title=""/>
          <p:cNvSpPr/>
          <p:nvPr>
            <p:custDataLst>
              <p:tags r:id="rId16"/>
            </p:custDataLst>
          </p:nvPr>
        </p:nvSpPr>
        <p:spPr>
          <a:xfrm>
            <a:off x="2557780" y="1412875"/>
            <a:ext cx="3358515" cy="953135"/>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微软雅黑" panose="020b0503020204020204" charset="-122"/>
                <a:ea typeface="微软雅黑" panose="020b0503020204020204" charset="-122"/>
              </a:rPr>
              <a:t>几乎无偿征收农民余粮</a:t>
            </a:r>
            <a:endParaRPr lang="zh-CN" altLang="en-US" sz="2800" b="1">
              <a:latin typeface="微软雅黑" panose="020b0503020204020204" charset="-122"/>
              <a:ea typeface="微软雅黑" panose="020b0503020204020204" charset="-122"/>
            </a:endParaRPr>
          </a:p>
        </p:txBody>
      </p:sp>
      <p:sp>
        <p:nvSpPr>
          <p:cNvPr id="166952" name="文本框 1" title=""/>
          <p:cNvSpPr/>
          <p:nvPr>
            <p:custDataLst>
              <p:tags r:id="rId17"/>
            </p:custDataLst>
          </p:nvPr>
        </p:nvSpPr>
        <p:spPr>
          <a:xfrm>
            <a:off x="6480175" y="1309688"/>
            <a:ext cx="3514725" cy="829945"/>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latin typeface="微软雅黑" panose="020b0503020204020204" charset="-122"/>
                <a:ea typeface="微软雅黑" panose="020b0503020204020204" charset="-122"/>
              </a:rPr>
              <a:t>减轻了农民负担，提高了农民的生产积极性。</a:t>
            </a:r>
            <a:endParaRPr lang="zh-CN" altLang="en-US" sz="2400" b="1">
              <a:latin typeface="微软雅黑" panose="020b0503020204020204" charset="-122"/>
              <a:ea typeface="微软雅黑" panose="020b0503020204020204" charset="-122"/>
            </a:endParaRPr>
          </a:p>
        </p:txBody>
      </p:sp>
      <p:sp>
        <p:nvSpPr>
          <p:cNvPr id="166953" name="文本框 2" title=""/>
          <p:cNvSpPr/>
          <p:nvPr>
            <p:custDataLst>
              <p:tags r:id="rId18"/>
            </p:custDataLst>
          </p:nvPr>
        </p:nvSpPr>
        <p:spPr>
          <a:xfrm>
            <a:off x="6550660" y="2593975"/>
            <a:ext cx="3887470" cy="1076325"/>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200" b="1">
                <a:latin typeface="微软雅黑" panose="020b0503020204020204" charset="-122"/>
                <a:ea typeface="微软雅黑" panose="020b0503020204020204" charset="-122"/>
              </a:rPr>
              <a:t>提高了劳动生产率，促进了生产力的发展。</a:t>
            </a:r>
            <a:endParaRPr lang="zh-CN" altLang="en-US" sz="3200" b="1">
              <a:latin typeface="微软雅黑" panose="020b0503020204020204" charset="-122"/>
              <a:ea typeface="微软雅黑" panose="020b0503020204020204" charset="-122"/>
            </a:endParaRPr>
          </a:p>
        </p:txBody>
      </p:sp>
      <p:sp>
        <p:nvSpPr>
          <p:cNvPr id="166954" name="文本框 3" title=""/>
          <p:cNvSpPr/>
          <p:nvPr>
            <p:custDataLst>
              <p:tags r:id="rId19"/>
            </p:custDataLst>
          </p:nvPr>
        </p:nvSpPr>
        <p:spPr>
          <a:xfrm>
            <a:off x="6550343" y="4135120"/>
            <a:ext cx="3373437" cy="953135"/>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微软雅黑" panose="020b0503020204020204" charset="-122"/>
                <a:ea typeface="微软雅黑" panose="020b0503020204020204" charset="-122"/>
              </a:rPr>
              <a:t>有利于市场经济的发展</a:t>
            </a:r>
            <a:endParaRPr lang="zh-CN" altLang="en-US" sz="2800" b="1">
              <a:latin typeface="微软雅黑" panose="020b0503020204020204" charset="-122"/>
              <a:ea typeface="微软雅黑" panose="020b0503020204020204" charset="-122"/>
            </a:endParaRPr>
          </a:p>
        </p:txBody>
      </p:sp>
      <p:sp>
        <p:nvSpPr>
          <p:cNvPr id="166955" name="文本框 4" title=""/>
          <p:cNvSpPr/>
          <p:nvPr>
            <p:custDataLst>
              <p:tags r:id="rId20"/>
            </p:custDataLst>
          </p:nvPr>
        </p:nvSpPr>
        <p:spPr>
          <a:xfrm>
            <a:off x="6441123" y="5195570"/>
            <a:ext cx="4002087" cy="953135"/>
          </a:xfrm>
          <a:prstGeom prst="rect">
            <a:avLst/>
          </a:prstGeom>
          <a:solidFill>
            <a:srgbClr val="FFFF00"/>
          </a:solidFill>
          <a:ln>
            <a:no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800" b="1">
                <a:latin typeface="微软雅黑" panose="020b0503020204020204" charset="-122"/>
                <a:ea typeface="微软雅黑" panose="020b0503020204020204" charset="-122"/>
              </a:rPr>
              <a:t>提高了劳动者的生产积极性</a:t>
            </a:r>
            <a:endParaRPr lang="zh-CN" altLang="en-US" sz="2800" b="1">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66946"/>
                                        </p:tgtEl>
                                        <p:attrNameLst>
                                          <p:attrName>style.visibility</p:attrName>
                                        </p:attrNameLst>
                                      </p:cBhvr>
                                      <p:to>
                                        <p:strVal val="visible"/>
                                      </p:to>
                                    </p:set>
                                    <p:anim calcmode="lin" valueType="num">
                                      <p:cBhvr additive="base">
                                        <p:cTn id="7" dur="500" fill="hold"/>
                                        <p:tgtEl>
                                          <p:spTgt spid="166946"/>
                                        </p:tgtEl>
                                        <p:attrNameLst>
                                          <p:attrName>ppt_x</p:attrName>
                                        </p:attrNameLst>
                                      </p:cBhvr>
                                      <p:tavLst>
                                        <p:tav tm="0">
                                          <p:val>
                                            <p:strVal val="#ppt_x"/>
                                          </p:val>
                                        </p:tav>
                                        <p:tav tm="100000">
                                          <p:val>
                                            <p:strVal val="#ppt_x"/>
                                          </p:val>
                                        </p:tav>
                                      </p:tavLst>
                                    </p:anim>
                                    <p:anim calcmode="lin" valueType="num">
                                      <p:cBhvr additive="base">
                                        <p:cTn id="8" dur="500" fill="hold"/>
                                        <p:tgtEl>
                                          <p:spTgt spid="16694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66947"/>
                                        </p:tgtEl>
                                        <p:attrNameLst>
                                          <p:attrName>style.visibility</p:attrName>
                                        </p:attrNameLst>
                                      </p:cBhvr>
                                      <p:to>
                                        <p:strVal val="visible"/>
                                      </p:to>
                                    </p:set>
                                    <p:anim calcmode="lin" valueType="num">
                                      <p:cBhvr additive="base">
                                        <p:cTn id="13" dur="500" fill="hold"/>
                                        <p:tgtEl>
                                          <p:spTgt spid="166947"/>
                                        </p:tgtEl>
                                        <p:attrNameLst>
                                          <p:attrName>ppt_x</p:attrName>
                                        </p:attrNameLst>
                                      </p:cBhvr>
                                      <p:tavLst>
                                        <p:tav tm="0">
                                          <p:val>
                                            <p:strVal val="#ppt_x"/>
                                          </p:val>
                                        </p:tav>
                                        <p:tav tm="100000">
                                          <p:val>
                                            <p:strVal val="#ppt_x"/>
                                          </p:val>
                                        </p:tav>
                                      </p:tavLst>
                                    </p:anim>
                                    <p:anim calcmode="lin" valueType="num">
                                      <p:cBhvr additive="base">
                                        <p:cTn id="14" dur="500" fill="hold"/>
                                        <p:tgtEl>
                                          <p:spTgt spid="16694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66948"/>
                                        </p:tgtEl>
                                        <p:attrNameLst>
                                          <p:attrName>style.visibility</p:attrName>
                                        </p:attrNameLst>
                                      </p:cBhvr>
                                      <p:to>
                                        <p:strVal val="visible"/>
                                      </p:to>
                                    </p:set>
                                    <p:anim calcmode="lin" valueType="num">
                                      <p:cBhvr additive="base">
                                        <p:cTn id="19" dur="500" fill="hold"/>
                                        <p:tgtEl>
                                          <p:spTgt spid="166948"/>
                                        </p:tgtEl>
                                        <p:attrNameLst>
                                          <p:attrName>ppt_x</p:attrName>
                                        </p:attrNameLst>
                                      </p:cBhvr>
                                      <p:tavLst>
                                        <p:tav tm="0">
                                          <p:val>
                                            <p:strVal val="#ppt_x"/>
                                          </p:val>
                                        </p:tav>
                                        <p:tav tm="100000">
                                          <p:val>
                                            <p:strVal val="#ppt_x"/>
                                          </p:val>
                                        </p:tav>
                                      </p:tavLst>
                                    </p:anim>
                                    <p:anim calcmode="lin" valueType="num">
                                      <p:cBhvr additive="base">
                                        <p:cTn id="20" dur="500" fill="hold"/>
                                        <p:tgtEl>
                                          <p:spTgt spid="166948"/>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66949"/>
                                        </p:tgtEl>
                                        <p:attrNameLst>
                                          <p:attrName>style.visibility</p:attrName>
                                        </p:attrNameLst>
                                      </p:cBhvr>
                                      <p:to>
                                        <p:strVal val="visible"/>
                                      </p:to>
                                    </p:set>
                                    <p:anim calcmode="lin" valueType="num">
                                      <p:cBhvr additive="base">
                                        <p:cTn id="25" dur="500" fill="hold"/>
                                        <p:tgtEl>
                                          <p:spTgt spid="166949"/>
                                        </p:tgtEl>
                                        <p:attrNameLst>
                                          <p:attrName>ppt_x</p:attrName>
                                        </p:attrNameLst>
                                      </p:cBhvr>
                                      <p:tavLst>
                                        <p:tav tm="0">
                                          <p:val>
                                            <p:strVal val="#ppt_x"/>
                                          </p:val>
                                        </p:tav>
                                        <p:tav tm="100000">
                                          <p:val>
                                            <p:strVal val="#ppt_x"/>
                                          </p:val>
                                        </p:tav>
                                      </p:tavLst>
                                    </p:anim>
                                    <p:anim calcmode="lin" valueType="num">
                                      <p:cBhvr additive="base">
                                        <p:cTn id="26" dur="500" fill="hold"/>
                                        <p:tgtEl>
                                          <p:spTgt spid="166949"/>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66950"/>
                                        </p:tgtEl>
                                        <p:attrNameLst>
                                          <p:attrName>style.visibility</p:attrName>
                                        </p:attrNameLst>
                                      </p:cBhvr>
                                      <p:to>
                                        <p:strVal val="visible"/>
                                      </p:to>
                                    </p:set>
                                    <p:anim calcmode="lin" valueType="num">
                                      <p:cBhvr additive="base">
                                        <p:cTn id="31" dur="500" fill="hold"/>
                                        <p:tgtEl>
                                          <p:spTgt spid="166950"/>
                                        </p:tgtEl>
                                        <p:attrNameLst>
                                          <p:attrName>ppt_x</p:attrName>
                                        </p:attrNameLst>
                                      </p:cBhvr>
                                      <p:tavLst>
                                        <p:tav tm="0">
                                          <p:val>
                                            <p:strVal val="#ppt_x"/>
                                          </p:val>
                                        </p:tav>
                                        <p:tav tm="100000">
                                          <p:val>
                                            <p:strVal val="#ppt_x"/>
                                          </p:val>
                                        </p:tav>
                                      </p:tavLst>
                                    </p:anim>
                                    <p:anim calcmode="lin" valueType="num">
                                      <p:cBhvr additive="base">
                                        <p:cTn id="32" dur="500" fill="hold"/>
                                        <p:tgtEl>
                                          <p:spTgt spid="16695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66951"/>
                                        </p:tgtEl>
                                        <p:attrNameLst>
                                          <p:attrName>style.visibility</p:attrName>
                                        </p:attrNameLst>
                                      </p:cBhvr>
                                      <p:to>
                                        <p:strVal val="visible"/>
                                      </p:to>
                                    </p:set>
                                    <p:anim calcmode="lin" valueType="num">
                                      <p:cBhvr additive="base">
                                        <p:cTn id="37" dur="500" fill="hold"/>
                                        <p:tgtEl>
                                          <p:spTgt spid="166951"/>
                                        </p:tgtEl>
                                        <p:attrNameLst>
                                          <p:attrName>ppt_x</p:attrName>
                                        </p:attrNameLst>
                                      </p:cBhvr>
                                      <p:tavLst>
                                        <p:tav tm="0">
                                          <p:val>
                                            <p:strVal val="#ppt_x"/>
                                          </p:val>
                                        </p:tav>
                                        <p:tav tm="100000">
                                          <p:val>
                                            <p:strVal val="#ppt_x"/>
                                          </p:val>
                                        </p:tav>
                                      </p:tavLst>
                                    </p:anim>
                                    <p:anim calcmode="lin" valueType="num">
                                      <p:cBhvr additive="base">
                                        <p:cTn id="38" dur="500" fill="hold"/>
                                        <p:tgtEl>
                                          <p:spTgt spid="166951"/>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66945"/>
                                        </p:tgtEl>
                                        <p:attrNameLst>
                                          <p:attrName>style.visibility</p:attrName>
                                        </p:attrNameLst>
                                      </p:cBhvr>
                                      <p:to>
                                        <p:strVal val="visible"/>
                                      </p:to>
                                    </p:set>
                                    <p:anim calcmode="lin" valueType="num">
                                      <p:cBhvr additive="base">
                                        <p:cTn id="43" dur="500" fill="hold"/>
                                        <p:tgtEl>
                                          <p:spTgt spid="166945"/>
                                        </p:tgtEl>
                                        <p:attrNameLst>
                                          <p:attrName>ppt_x</p:attrName>
                                        </p:attrNameLst>
                                      </p:cBhvr>
                                      <p:tavLst>
                                        <p:tav tm="0">
                                          <p:val>
                                            <p:strVal val="#ppt_x"/>
                                          </p:val>
                                        </p:tav>
                                        <p:tav tm="100000">
                                          <p:val>
                                            <p:strVal val="#ppt_x"/>
                                          </p:val>
                                        </p:tav>
                                      </p:tavLst>
                                    </p:anim>
                                    <p:anim calcmode="lin" valueType="num">
                                      <p:cBhvr additive="base">
                                        <p:cTn id="44" dur="500" fill="hold"/>
                                        <p:tgtEl>
                                          <p:spTgt spid="166945"/>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66942"/>
                                        </p:tgtEl>
                                        <p:attrNameLst>
                                          <p:attrName>style.visibility</p:attrName>
                                        </p:attrNameLst>
                                      </p:cBhvr>
                                      <p:to>
                                        <p:strVal val="visible"/>
                                      </p:to>
                                    </p:set>
                                    <p:anim calcmode="lin" valueType="num">
                                      <p:cBhvr additive="base">
                                        <p:cTn id="49" dur="500" fill="hold"/>
                                        <p:tgtEl>
                                          <p:spTgt spid="166942"/>
                                        </p:tgtEl>
                                        <p:attrNameLst>
                                          <p:attrName>ppt_x</p:attrName>
                                        </p:attrNameLst>
                                      </p:cBhvr>
                                      <p:tavLst>
                                        <p:tav tm="0">
                                          <p:val>
                                            <p:strVal val="#ppt_x"/>
                                          </p:val>
                                        </p:tav>
                                        <p:tav tm="100000">
                                          <p:val>
                                            <p:strVal val="#ppt_x"/>
                                          </p:val>
                                        </p:tav>
                                      </p:tavLst>
                                    </p:anim>
                                    <p:anim calcmode="lin" valueType="num">
                                      <p:cBhvr additive="base">
                                        <p:cTn id="50" dur="500" fill="hold"/>
                                        <p:tgtEl>
                                          <p:spTgt spid="166942"/>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166941"/>
                                        </p:tgtEl>
                                        <p:attrNameLst>
                                          <p:attrName>style.visibility</p:attrName>
                                        </p:attrNameLst>
                                      </p:cBhvr>
                                      <p:to>
                                        <p:strVal val="visible"/>
                                      </p:to>
                                    </p:set>
                                    <p:anim calcmode="lin" valueType="num">
                                      <p:cBhvr additive="base">
                                        <p:cTn id="55" dur="500" fill="hold"/>
                                        <p:tgtEl>
                                          <p:spTgt spid="166941"/>
                                        </p:tgtEl>
                                        <p:attrNameLst>
                                          <p:attrName>ppt_x</p:attrName>
                                        </p:attrNameLst>
                                      </p:cBhvr>
                                      <p:tavLst>
                                        <p:tav tm="0">
                                          <p:val>
                                            <p:strVal val="#ppt_x"/>
                                          </p:val>
                                        </p:tav>
                                        <p:tav tm="100000">
                                          <p:val>
                                            <p:strVal val="#ppt_x"/>
                                          </p:val>
                                        </p:tav>
                                      </p:tavLst>
                                    </p:anim>
                                    <p:anim calcmode="lin" valueType="num">
                                      <p:cBhvr additive="base">
                                        <p:cTn id="56" dur="500" fill="hold"/>
                                        <p:tgtEl>
                                          <p:spTgt spid="166941"/>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66939"/>
                                        </p:tgtEl>
                                        <p:attrNameLst>
                                          <p:attrName>style.visibility</p:attrName>
                                        </p:attrNameLst>
                                      </p:cBhvr>
                                      <p:to>
                                        <p:strVal val="visible"/>
                                      </p:to>
                                    </p:set>
                                    <p:anim calcmode="lin" valueType="num">
                                      <p:cBhvr additive="base">
                                        <p:cTn id="61" dur="500" fill="hold"/>
                                        <p:tgtEl>
                                          <p:spTgt spid="166939"/>
                                        </p:tgtEl>
                                        <p:attrNameLst>
                                          <p:attrName>ppt_x</p:attrName>
                                        </p:attrNameLst>
                                      </p:cBhvr>
                                      <p:tavLst>
                                        <p:tav tm="0">
                                          <p:val>
                                            <p:strVal val="#ppt_x"/>
                                          </p:val>
                                        </p:tav>
                                        <p:tav tm="100000">
                                          <p:val>
                                            <p:strVal val="#ppt_x"/>
                                          </p:val>
                                        </p:tav>
                                      </p:tavLst>
                                    </p:anim>
                                    <p:anim calcmode="lin" valueType="num">
                                      <p:cBhvr additive="base">
                                        <p:cTn id="62" dur="500" fill="hold"/>
                                        <p:tgtEl>
                                          <p:spTgt spid="166939"/>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166940"/>
                                        </p:tgtEl>
                                        <p:attrNameLst>
                                          <p:attrName>style.visibility</p:attrName>
                                        </p:attrNameLst>
                                      </p:cBhvr>
                                      <p:to>
                                        <p:strVal val="visible"/>
                                      </p:to>
                                    </p:set>
                                    <p:anim calcmode="lin" valueType="num">
                                      <p:cBhvr additive="base">
                                        <p:cTn id="67" dur="500" fill="hold"/>
                                        <p:tgtEl>
                                          <p:spTgt spid="166940"/>
                                        </p:tgtEl>
                                        <p:attrNameLst>
                                          <p:attrName>ppt_x</p:attrName>
                                        </p:attrNameLst>
                                      </p:cBhvr>
                                      <p:tavLst>
                                        <p:tav tm="0">
                                          <p:val>
                                            <p:strVal val="#ppt_x"/>
                                          </p:val>
                                        </p:tav>
                                        <p:tav tm="100000">
                                          <p:val>
                                            <p:strVal val="#ppt_x"/>
                                          </p:val>
                                        </p:tav>
                                      </p:tavLst>
                                    </p:anim>
                                    <p:anim calcmode="lin" valueType="num">
                                      <p:cBhvr additive="base">
                                        <p:cTn id="68" dur="500" fill="hold"/>
                                        <p:tgtEl>
                                          <p:spTgt spid="166940"/>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166943"/>
                                        </p:tgtEl>
                                        <p:attrNameLst>
                                          <p:attrName>style.visibility</p:attrName>
                                        </p:attrNameLst>
                                      </p:cBhvr>
                                      <p:to>
                                        <p:strVal val="visible"/>
                                      </p:to>
                                    </p:set>
                                    <p:anim calcmode="lin" valueType="num">
                                      <p:cBhvr additive="base">
                                        <p:cTn id="73" dur="500" fill="hold"/>
                                        <p:tgtEl>
                                          <p:spTgt spid="166943"/>
                                        </p:tgtEl>
                                        <p:attrNameLst>
                                          <p:attrName>ppt_x</p:attrName>
                                        </p:attrNameLst>
                                      </p:cBhvr>
                                      <p:tavLst>
                                        <p:tav tm="0">
                                          <p:val>
                                            <p:strVal val="#ppt_x"/>
                                          </p:val>
                                        </p:tav>
                                        <p:tav tm="100000">
                                          <p:val>
                                            <p:strVal val="#ppt_x"/>
                                          </p:val>
                                        </p:tav>
                                      </p:tavLst>
                                    </p:anim>
                                    <p:anim calcmode="lin" valueType="num">
                                      <p:cBhvr additive="base">
                                        <p:cTn id="74" dur="500" fill="hold"/>
                                        <p:tgtEl>
                                          <p:spTgt spid="166943"/>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p:stCondLst>
                              <p:cond delay="0"/>
                            </p:stCondLst>
                            <p:childTnLst>
                              <p:par>
                                <p:cTn id="77" presetID="2" presetClass="entr" presetSubtype="4" dur="500" fill="hold" grpId="0" nodeType="clickEffect">
                                  <p:stCondLst>
                                    <p:cond delay="0"/>
                                  </p:stCondLst>
                                  <p:childTnLst>
                                    <p:set>
                                      <p:cBhvr>
                                        <p:cTn id="78" dur="1" fill="hold">
                                          <p:stCondLst>
                                            <p:cond delay="0"/>
                                          </p:stCondLst>
                                        </p:cTn>
                                        <p:tgtEl>
                                          <p:spTgt spid="166944"/>
                                        </p:tgtEl>
                                        <p:attrNameLst>
                                          <p:attrName>style.visibility</p:attrName>
                                        </p:attrNameLst>
                                      </p:cBhvr>
                                      <p:to>
                                        <p:strVal val="visible"/>
                                      </p:to>
                                    </p:set>
                                    <p:anim calcmode="lin" valueType="num">
                                      <p:cBhvr additive="base">
                                        <p:cTn id="79" dur="500" fill="hold"/>
                                        <p:tgtEl>
                                          <p:spTgt spid="166944"/>
                                        </p:tgtEl>
                                        <p:attrNameLst>
                                          <p:attrName>ppt_x</p:attrName>
                                        </p:attrNameLst>
                                      </p:cBhvr>
                                      <p:tavLst>
                                        <p:tav tm="0">
                                          <p:val>
                                            <p:strVal val="#ppt_x"/>
                                          </p:val>
                                        </p:tav>
                                        <p:tav tm="100000">
                                          <p:val>
                                            <p:strVal val="#ppt_x"/>
                                          </p:val>
                                        </p:tav>
                                      </p:tavLst>
                                    </p:anim>
                                    <p:anim calcmode="lin" valueType="num">
                                      <p:cBhvr additive="base">
                                        <p:cTn id="80" dur="500" fill="hold"/>
                                        <p:tgtEl>
                                          <p:spTgt spid="166944"/>
                                        </p:tgtEl>
                                        <p:attrNameLst>
                                          <p:attrName>ppt_y</p:attrName>
                                        </p:attrNameLst>
                                      </p:cBhvr>
                                      <p:tavLst>
                                        <p:tav tm="0">
                                          <p:val>
                                            <p:strVal val="1+#ppt_h/2"/>
                                          </p:val>
                                        </p:tav>
                                        <p:tav tm="100000">
                                          <p:val>
                                            <p:strVal val="#ppt_y"/>
                                          </p:val>
                                        </p:tav>
                                      </p:tavLst>
                                    </p:anim>
                                  </p:childTnLst>
                                </p:cTn>
                              </p:par>
                            </p:childTnLst>
                          </p:cTn>
                        </p:par>
                      </p:childTnLst>
                    </p:cTn>
                  </p:par>
                  <p:par>
                    <p:cTn id="81" fill="hold" nodeType="clickPar">
                      <p:stCondLst>
                        <p:cond delay="indefinite"/>
                      </p:stCondLst>
                      <p:childTnLst>
                        <p:par>
                          <p:cTn id="82" fill="hold">
                            <p:stCondLst>
                              <p:cond delay="0"/>
                            </p:stCondLst>
                            <p:childTnLst>
                              <p:par>
                                <p:cTn id="83" presetID="2" presetClass="entr" presetSubtype="4" dur="500" fill="hold" grpId="0" nodeType="clickEffect">
                                  <p:stCondLst>
                                    <p:cond delay="0"/>
                                  </p:stCondLst>
                                  <p:childTnLst>
                                    <p:set>
                                      <p:cBhvr>
                                        <p:cTn id="84" dur="1" fill="hold">
                                          <p:stCondLst>
                                            <p:cond delay="0"/>
                                          </p:stCondLst>
                                        </p:cTn>
                                        <p:tgtEl>
                                          <p:spTgt spid="166952"/>
                                        </p:tgtEl>
                                        <p:attrNameLst>
                                          <p:attrName>style.visibility</p:attrName>
                                        </p:attrNameLst>
                                      </p:cBhvr>
                                      <p:to>
                                        <p:strVal val="visible"/>
                                      </p:to>
                                    </p:set>
                                    <p:anim calcmode="lin" valueType="num">
                                      <p:cBhvr additive="base">
                                        <p:cTn id="85" dur="500" fill="hold"/>
                                        <p:tgtEl>
                                          <p:spTgt spid="166952"/>
                                        </p:tgtEl>
                                        <p:attrNameLst>
                                          <p:attrName>ppt_x</p:attrName>
                                        </p:attrNameLst>
                                      </p:cBhvr>
                                      <p:tavLst>
                                        <p:tav tm="0">
                                          <p:val>
                                            <p:strVal val="#ppt_x"/>
                                          </p:val>
                                        </p:tav>
                                        <p:tav tm="100000">
                                          <p:val>
                                            <p:strVal val="#ppt_x"/>
                                          </p:val>
                                        </p:tav>
                                      </p:tavLst>
                                    </p:anim>
                                    <p:anim calcmode="lin" valueType="num">
                                      <p:cBhvr additive="base">
                                        <p:cTn id="86" dur="500" fill="hold"/>
                                        <p:tgtEl>
                                          <p:spTgt spid="166952"/>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p:stCondLst>
                              <p:cond delay="0"/>
                            </p:stCondLst>
                            <p:childTnLst>
                              <p:par>
                                <p:cTn id="89" presetID="2" presetClass="entr" presetSubtype="4" dur="500" fill="hold" grpId="0" nodeType="clickEffect">
                                  <p:stCondLst>
                                    <p:cond delay="0"/>
                                  </p:stCondLst>
                                  <p:childTnLst>
                                    <p:set>
                                      <p:cBhvr>
                                        <p:cTn id="90" dur="1" fill="hold">
                                          <p:stCondLst>
                                            <p:cond delay="0"/>
                                          </p:stCondLst>
                                        </p:cTn>
                                        <p:tgtEl>
                                          <p:spTgt spid="166953"/>
                                        </p:tgtEl>
                                        <p:attrNameLst>
                                          <p:attrName>style.visibility</p:attrName>
                                        </p:attrNameLst>
                                      </p:cBhvr>
                                      <p:to>
                                        <p:strVal val="visible"/>
                                      </p:to>
                                    </p:set>
                                    <p:anim calcmode="lin" valueType="num">
                                      <p:cBhvr additive="base">
                                        <p:cTn id="91" dur="500" fill="hold"/>
                                        <p:tgtEl>
                                          <p:spTgt spid="166953"/>
                                        </p:tgtEl>
                                        <p:attrNameLst>
                                          <p:attrName>ppt_x</p:attrName>
                                        </p:attrNameLst>
                                      </p:cBhvr>
                                      <p:tavLst>
                                        <p:tav tm="0">
                                          <p:val>
                                            <p:strVal val="#ppt_x"/>
                                          </p:val>
                                        </p:tav>
                                        <p:tav tm="100000">
                                          <p:val>
                                            <p:strVal val="#ppt_x"/>
                                          </p:val>
                                        </p:tav>
                                      </p:tavLst>
                                    </p:anim>
                                    <p:anim calcmode="lin" valueType="num">
                                      <p:cBhvr additive="base">
                                        <p:cTn id="92" dur="500" fill="hold"/>
                                        <p:tgtEl>
                                          <p:spTgt spid="166953"/>
                                        </p:tgtEl>
                                        <p:attrNameLst>
                                          <p:attrName>ppt_y</p:attrName>
                                        </p:attrNameLst>
                                      </p:cBhvr>
                                      <p:tavLst>
                                        <p:tav tm="0">
                                          <p:val>
                                            <p:strVal val="1+#ppt_h/2"/>
                                          </p:val>
                                        </p:tav>
                                        <p:tav tm="100000">
                                          <p:val>
                                            <p:strVal val="#ppt_y"/>
                                          </p:val>
                                        </p:tav>
                                      </p:tavLst>
                                    </p:anim>
                                  </p:childTnLst>
                                </p:cTn>
                              </p:par>
                            </p:childTnLst>
                          </p:cTn>
                        </p:par>
                      </p:childTnLst>
                    </p:cTn>
                  </p:par>
                  <p:par>
                    <p:cTn id="93" fill="hold" nodeType="clickPar">
                      <p:stCondLst>
                        <p:cond delay="indefinite"/>
                      </p:stCondLst>
                      <p:childTnLst>
                        <p:par>
                          <p:cTn id="94" fill="hold">
                            <p:stCondLst>
                              <p:cond delay="0"/>
                            </p:stCondLst>
                            <p:childTnLst>
                              <p:par>
                                <p:cTn id="95" presetID="2" presetClass="entr" presetSubtype="4" dur="500" fill="hold" grpId="0" nodeType="clickEffect">
                                  <p:stCondLst>
                                    <p:cond delay="0"/>
                                  </p:stCondLst>
                                  <p:childTnLst>
                                    <p:set>
                                      <p:cBhvr>
                                        <p:cTn id="96" dur="1" fill="hold">
                                          <p:stCondLst>
                                            <p:cond delay="0"/>
                                          </p:stCondLst>
                                        </p:cTn>
                                        <p:tgtEl>
                                          <p:spTgt spid="166954"/>
                                        </p:tgtEl>
                                        <p:attrNameLst>
                                          <p:attrName>style.visibility</p:attrName>
                                        </p:attrNameLst>
                                      </p:cBhvr>
                                      <p:to>
                                        <p:strVal val="visible"/>
                                      </p:to>
                                    </p:set>
                                    <p:anim calcmode="lin" valueType="num">
                                      <p:cBhvr additive="base">
                                        <p:cTn id="97" dur="500" fill="hold"/>
                                        <p:tgtEl>
                                          <p:spTgt spid="166954"/>
                                        </p:tgtEl>
                                        <p:attrNameLst>
                                          <p:attrName>ppt_x</p:attrName>
                                        </p:attrNameLst>
                                      </p:cBhvr>
                                      <p:tavLst>
                                        <p:tav tm="0">
                                          <p:val>
                                            <p:strVal val="#ppt_x"/>
                                          </p:val>
                                        </p:tav>
                                        <p:tav tm="100000">
                                          <p:val>
                                            <p:strVal val="#ppt_x"/>
                                          </p:val>
                                        </p:tav>
                                      </p:tavLst>
                                    </p:anim>
                                    <p:anim calcmode="lin" valueType="num">
                                      <p:cBhvr additive="base">
                                        <p:cTn id="98" dur="500" fill="hold"/>
                                        <p:tgtEl>
                                          <p:spTgt spid="166954"/>
                                        </p:tgtEl>
                                        <p:attrNameLst>
                                          <p:attrName>ppt_y</p:attrName>
                                        </p:attrNameLst>
                                      </p:cBhvr>
                                      <p:tavLst>
                                        <p:tav tm="0">
                                          <p:val>
                                            <p:strVal val="1+#ppt_h/2"/>
                                          </p:val>
                                        </p:tav>
                                        <p:tav tm="100000">
                                          <p:val>
                                            <p:strVal val="#ppt_y"/>
                                          </p:val>
                                        </p:tav>
                                      </p:tavLst>
                                    </p:anim>
                                  </p:childTnLst>
                                </p:cTn>
                              </p:par>
                            </p:childTnLst>
                          </p:cTn>
                        </p:par>
                      </p:childTnLst>
                    </p:cTn>
                  </p:par>
                  <p:par>
                    <p:cTn id="99" fill="hold" nodeType="clickPar">
                      <p:stCondLst>
                        <p:cond delay="indefinite"/>
                      </p:stCondLst>
                      <p:childTnLst>
                        <p:par>
                          <p:cTn id="100" fill="hold">
                            <p:stCondLst>
                              <p:cond delay="0"/>
                            </p:stCondLst>
                            <p:childTnLst>
                              <p:par>
                                <p:cTn id="101" presetID="2" presetClass="entr" presetSubtype="4" dur="500" fill="hold" grpId="0" nodeType="clickEffect">
                                  <p:stCondLst>
                                    <p:cond delay="0"/>
                                  </p:stCondLst>
                                  <p:childTnLst>
                                    <p:set>
                                      <p:cBhvr>
                                        <p:cTn id="102" dur="1" fill="hold">
                                          <p:stCondLst>
                                            <p:cond delay="0"/>
                                          </p:stCondLst>
                                        </p:cTn>
                                        <p:tgtEl>
                                          <p:spTgt spid="166955"/>
                                        </p:tgtEl>
                                        <p:attrNameLst>
                                          <p:attrName>style.visibility</p:attrName>
                                        </p:attrNameLst>
                                      </p:cBhvr>
                                      <p:to>
                                        <p:strVal val="visible"/>
                                      </p:to>
                                    </p:set>
                                    <p:anim calcmode="lin" valueType="num">
                                      <p:cBhvr additive="base">
                                        <p:cTn id="103" dur="500" fill="hold"/>
                                        <p:tgtEl>
                                          <p:spTgt spid="166955"/>
                                        </p:tgtEl>
                                        <p:attrNameLst>
                                          <p:attrName>ppt_x</p:attrName>
                                        </p:attrNameLst>
                                      </p:cBhvr>
                                      <p:tavLst>
                                        <p:tav tm="0">
                                          <p:val>
                                            <p:strVal val="#ppt_x"/>
                                          </p:val>
                                        </p:tav>
                                        <p:tav tm="100000">
                                          <p:val>
                                            <p:strVal val="#ppt_x"/>
                                          </p:val>
                                        </p:tav>
                                      </p:tavLst>
                                    </p:anim>
                                    <p:anim calcmode="lin" valueType="num">
                                      <p:cBhvr additive="base">
                                        <p:cTn id="104" dur="500" fill="hold"/>
                                        <p:tgtEl>
                                          <p:spTgt spid="1669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946" grpId="0"/>
      <p:bldP spid="166947" grpId="0"/>
      <p:bldP spid="166948" grpId="0"/>
      <p:bldP spid="166949" grpId="0"/>
      <p:bldP spid="166950" grpId="0"/>
      <p:bldP spid="166951" grpId="0"/>
      <p:bldP spid="166945" grpId="0"/>
      <p:bldP spid="166942" grpId="0"/>
      <p:bldP spid="166941" grpId="0"/>
      <p:bldP spid="166939" grpId="0"/>
      <p:bldP spid="166940" grpId="0"/>
      <p:bldP spid="166943" grpId="0"/>
      <p:bldP spid="166944" grpId="0"/>
      <p:bldP spid="166952" grpId="0"/>
      <p:bldP spid="166953" grpId="0"/>
      <p:bldP spid="166954" grpId="0"/>
      <p:bldP spid="166955"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233680" y="770890"/>
            <a:ext cx="11614150" cy="45231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fontAlgn="auto">
              <a:lnSpc>
                <a:spcPct val="100000"/>
              </a:lnSpc>
            </a:pPr>
            <a:r>
              <a:rPr lang="en-US"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rPr>
              <a:t>4</a:t>
            </a:r>
            <a:r>
              <a:rPr lang="zh-CN" altLang="en-US"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rPr>
              <a:t>、目的：</a:t>
            </a:r>
            <a:r>
              <a:rPr lang="zh-CN" altLang="en-US" sz="3200" b="1">
                <a:latin typeface="宋体" panose="02010600030101010101" pitchFamily="2" charset="-122"/>
                <a:ea typeface="宋体" panose="02010600030101010101" pitchFamily="2" charset="-122"/>
                <a:cs typeface="宋体" panose="02010600030101010101" pitchFamily="2" charset="-122"/>
                <a:sym typeface="+mn-ea"/>
              </a:rPr>
              <a:t>（1）恢复经济，适应生产力的发展，解决国内严重的经济困难和政治危机；</a:t>
            </a:r>
            <a:endParaRPr lang="zh-CN" altLang="en-US" sz="3200" b="1">
              <a:latin typeface="宋体" panose="02010600030101010101" pitchFamily="2" charset="-122"/>
              <a:ea typeface="宋体" panose="02010600030101010101" pitchFamily="2" charset="-122"/>
              <a:cs typeface="宋体" panose="02010600030101010101" pitchFamily="2" charset="-122"/>
            </a:endParaRPr>
          </a:p>
          <a:p>
            <a:pPr lvl="0" indent="0" fontAlgn="auto">
              <a:lnSpc>
                <a:spcPct val="100000"/>
              </a:lnSpc>
            </a:pPr>
            <a:r>
              <a:rPr lang="zh-CN" altLang="en-US" sz="3200" b="1">
                <a:latin typeface="宋体" panose="02010600030101010101" pitchFamily="2" charset="-122"/>
                <a:ea typeface="宋体" panose="02010600030101010101" pitchFamily="2" charset="-122"/>
                <a:cs typeface="宋体" panose="02010600030101010101" pitchFamily="2" charset="-122"/>
                <a:sym typeface="Arial" pitchFamily="34" charset="0"/>
              </a:rPr>
              <a:t>（2）巩固苏维埃政权；</a:t>
            </a:r>
            <a:endParaRPr lang="zh-CN" altLang="en-US" sz="3200" b="1">
              <a:latin typeface="宋体" panose="02010600030101010101" pitchFamily="2" charset="-122"/>
              <a:ea typeface="宋体" panose="02010600030101010101" pitchFamily="2" charset="-122"/>
              <a:cs typeface="宋体" panose="02010600030101010101" pitchFamily="2" charset="-122"/>
              <a:sym typeface="Arial" pitchFamily="34" charset="0"/>
            </a:endParaRPr>
          </a:p>
          <a:p>
            <a:pPr lvl="0" indent="0" fontAlgn="auto">
              <a:lnSpc>
                <a:spcPct val="100000"/>
              </a:lnSpc>
            </a:pPr>
            <a:r>
              <a:rPr lang="zh-CN" altLang="en-US" sz="3200" b="1">
                <a:latin typeface="宋体" panose="02010600030101010101" pitchFamily="2" charset="-122"/>
                <a:ea typeface="宋体" panose="02010600030101010101" pitchFamily="2" charset="-122"/>
                <a:cs typeface="宋体" panose="02010600030101010101" pitchFamily="2" charset="-122"/>
                <a:sym typeface="Arial" pitchFamily="34" charset="0"/>
              </a:rPr>
              <a:t>（3）</a:t>
            </a:r>
            <a:r>
              <a:rPr lang="zh-CN" altLang="en-US" sz="3200" b="1">
                <a:solidFill>
                  <a:srgbClr val="FF0000"/>
                </a:solidFill>
                <a:latin typeface="宋体" panose="02010600030101010101" pitchFamily="2" charset="-122"/>
                <a:ea typeface="宋体" panose="02010600030101010101" pitchFamily="2" charset="-122"/>
                <a:cs typeface="宋体" panose="02010600030101010101" pitchFamily="2" charset="-122"/>
                <a:sym typeface="Arial" pitchFamily="34" charset="0"/>
              </a:rPr>
              <a:t>建立社会主义的经济基础；</a:t>
            </a:r>
            <a:endParaRPr lang="zh-CN" altLang="en-US" sz="3200" b="1">
              <a:solidFill>
                <a:srgbClr val="FF0000"/>
              </a:solidFill>
              <a:latin typeface="宋体" panose="02010600030101010101" pitchFamily="2" charset="-122"/>
              <a:ea typeface="宋体" panose="02010600030101010101" pitchFamily="2" charset="-122"/>
              <a:cs typeface="宋体" panose="02010600030101010101" pitchFamily="2" charset="-122"/>
              <a:sym typeface="Arial" pitchFamily="34" charset="0"/>
            </a:endParaRPr>
          </a:p>
          <a:p>
            <a:pPr lvl="0" indent="0" fontAlgn="auto">
              <a:lnSpc>
                <a:spcPct val="100000"/>
              </a:lnSpc>
            </a:pPr>
            <a:r>
              <a:rPr lang="zh-CN" altLang="en-US" sz="3200" b="1">
                <a:latin typeface="宋体" panose="02010600030101010101" pitchFamily="2" charset="-122"/>
                <a:ea typeface="宋体" panose="02010600030101010101" pitchFamily="2" charset="-122"/>
                <a:cs typeface="宋体" panose="02010600030101010101" pitchFamily="2" charset="-122"/>
                <a:sym typeface="Arial" pitchFamily="34" charset="0"/>
              </a:rPr>
              <a:t>（4）逐步实现向社会主义的过渡。</a:t>
            </a:r>
            <a:endParaRPr lang="en-US"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endParaRPr>
          </a:p>
          <a:p>
            <a:pPr lvl="0" indent="0" fontAlgn="auto">
              <a:lnSpc>
                <a:spcPct val="100000"/>
              </a:lnSpc>
            </a:pPr>
            <a:r>
              <a:rPr lang="en-US" altLang="zh-CN"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rPr>
              <a:t>5</a:t>
            </a:r>
            <a:r>
              <a:rPr lang="zh-CN" altLang="en-US" sz="3200" b="1">
                <a:solidFill>
                  <a:srgbClr val="000000"/>
                </a:solidFill>
                <a:effectLst/>
                <a:latin typeface="宋体" panose="02010600030101010101" pitchFamily="2" charset="-122"/>
                <a:ea typeface="宋体" panose="02010600030101010101" pitchFamily="2" charset="-122"/>
                <a:cs typeface="宋体" panose="02010600030101010101" pitchFamily="2" charset="-122"/>
                <a:sym typeface="+mn-ea"/>
              </a:rPr>
              <a:t>、特点：</a:t>
            </a:r>
            <a:endParaRPr lang="zh-CN" altLang="en-US" sz="32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a:p>
            <a:pPr lvl="0" indent="0" fontAlgn="auto">
              <a:lnSpc>
                <a:spcPct val="100000"/>
              </a:lnSpc>
            </a:pPr>
            <a:r>
              <a:rPr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r>
              <a:rPr lang="en-US" altLang="zh-CN"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1</a:t>
            </a:r>
            <a:r>
              <a:rPr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）利用商品货币关系来</a:t>
            </a:r>
            <a:r>
              <a:rPr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发展生产力</a:t>
            </a:r>
            <a:r>
              <a:rPr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r>
              <a:rPr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逐步过渡到社会主义。</a:t>
            </a:r>
            <a:endParaRPr lang="zh-CN" altLang="en-US" sz="3200" b="1">
              <a:effectLst/>
              <a:latin typeface="宋体" panose="02010600030101010101" pitchFamily="2" charset="-122"/>
              <a:ea typeface="宋体" panose="02010600030101010101" pitchFamily="2" charset="-122"/>
              <a:cs typeface="宋体" panose="02010600030101010101" pitchFamily="2" charset="-122"/>
            </a:endParaRPr>
          </a:p>
          <a:p>
            <a:pPr lvl="0" indent="0" fontAlgn="auto">
              <a:lnSpc>
                <a:spcPct val="100000"/>
              </a:lnSpc>
            </a:pPr>
            <a:r>
              <a:rPr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r>
              <a:rPr lang="en-US" altLang="zh-CN"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2</a:t>
            </a:r>
            <a:r>
              <a:rPr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）在以公有制为主导的前提下</a:t>
            </a:r>
            <a:r>
              <a:rPr sz="32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发展资本主义，形成</a:t>
            </a:r>
            <a:r>
              <a:rPr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多种所有制并存。</a:t>
            </a:r>
            <a:endParaRPr lang="zh-CN" altLang="en-US" sz="32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2">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p:cTn id="19"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p:cTn id="25"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2">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3" presetClass="entr" presetSubtype="16" dur="500"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p:cTn id="31"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2">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3" presetClass="entr" presetSubtype="16" dur="500"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p:cTn id="37" dur="500" fill="hold"/>
                                        <p:tgtEl>
                                          <p:spTgt spid="2">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2">
                                            <p:txEl>
                                              <p:pRg st="5" end="5"/>
                                            </p:txEl>
                                          </p:spTgt>
                                        </p:tgtEl>
                                        <p:attrNameLst>
                                          <p:attrName>ppt_h</p:attrName>
                                        </p:attrNameLst>
                                      </p:cBhvr>
                                      <p:tavLst>
                                        <p:tav tm="0">
                                          <p:val>
                                            <p:fltVal val="0"/>
                                          </p:val>
                                        </p:tav>
                                        <p:tav tm="100000">
                                          <p:val>
                                            <p:strVal val="#ppt_h"/>
                                          </p:val>
                                        </p:tav>
                                      </p:tavLst>
                                    </p:anim>
                                  </p:childTnLst>
                                </p:cTn>
                              </p:par>
                              <p:par>
                                <p:cTn id="39" presetID="23" presetClass="entr" presetSubtype="16" dur="500" fill="hold" nodeType="with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 calcmode="lin" valueType="num">
                                      <p:cBhvr>
                                        <p:cTn id="41"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42" dur="500" fill="hold"/>
                                        <p:tgtEl>
                                          <p:spTgt spid="2">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249555" y="317500"/>
            <a:ext cx="1155128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latin typeface="宋体" panose="02010600030101010101" pitchFamily="2" charset="-122"/>
                <a:ea typeface="宋体" panose="02010600030101010101" pitchFamily="2" charset="-122"/>
                <a:cs typeface="宋体" panose="02010600030101010101" pitchFamily="2" charset="-122"/>
              </a:rPr>
              <a:t>6.</a:t>
            </a:r>
            <a:r>
              <a:rPr lang="zh-CN" altLang="en-US" sz="3200" b="1">
                <a:latin typeface="宋体" panose="02010600030101010101" pitchFamily="2" charset="-122"/>
                <a:ea typeface="宋体" panose="02010600030101010101" pitchFamily="2" charset="-122"/>
                <a:cs typeface="宋体" panose="02010600030101010101" pitchFamily="2" charset="-122"/>
              </a:rPr>
              <a:t>评价新经济政策</a:t>
            </a:r>
            <a:endParaRPr lang="zh-CN" altLang="en-US" sz="3200" b="1">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title=""/>
          <p:cNvSpPr txBox="1"/>
          <p:nvPr>
            <p:custDataLst>
              <p:tags r:id="rId4"/>
            </p:custDataLst>
          </p:nvPr>
        </p:nvSpPr>
        <p:spPr>
          <a:xfrm>
            <a:off x="280670" y="974725"/>
            <a:ext cx="11629390" cy="47078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fontAlgn="auto">
              <a:lnSpc>
                <a:spcPct val="100000"/>
              </a:lnSpc>
            </a:pPr>
            <a:r>
              <a:rPr lang="zh-CN" altLang="en-US" sz="2500" b="1">
                <a:latin typeface="宋体" panose="02010600030101010101" pitchFamily="2" charset="-122"/>
                <a:ea typeface="宋体" panose="02010600030101010101" pitchFamily="2" charset="-122"/>
                <a:cs typeface="宋体" panose="02010600030101010101" pitchFamily="2" charset="-122"/>
              </a:rPr>
              <a:t>（</a:t>
            </a:r>
            <a:r>
              <a:rPr lang="en-US" altLang="zh-CN" sz="2500" b="1">
                <a:latin typeface="宋体" panose="02010600030101010101" pitchFamily="2" charset="-122"/>
                <a:ea typeface="宋体" panose="02010600030101010101" pitchFamily="2" charset="-122"/>
                <a:cs typeface="宋体" panose="02010600030101010101" pitchFamily="2" charset="-122"/>
              </a:rPr>
              <a:t>1</a:t>
            </a:r>
            <a:r>
              <a:rPr lang="zh-CN" altLang="en-US" sz="2500" b="1">
                <a:latin typeface="宋体" panose="02010600030101010101" pitchFamily="2" charset="-122"/>
                <a:ea typeface="宋体" panose="02010600030101010101" pitchFamily="2" charset="-122"/>
                <a:cs typeface="宋体" panose="02010600030101010101" pitchFamily="2" charset="-122"/>
              </a:rPr>
              <a:t>）</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实质： (国家资本主义)</a:t>
            </a:r>
            <a:endPar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lvl="0" fontAlgn="auto">
              <a:lnSpc>
                <a:spcPct val="100000"/>
              </a:lnSpc>
            </a:pPr>
            <a:r>
              <a:rPr lang="zh-CN" altLang="en-US" sz="2500" b="1">
                <a:latin typeface="宋体" panose="02010600030101010101" pitchFamily="2" charset="-122"/>
                <a:ea typeface="宋体" panose="02010600030101010101" pitchFamily="2" charset="-122"/>
                <a:cs typeface="宋体" panose="02010600030101010101" pitchFamily="2" charset="-122"/>
                <a:sym typeface="+mn-ea"/>
              </a:rPr>
              <a:t>    在</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国家掌握主要经济命脉</a:t>
            </a:r>
            <a:r>
              <a:rPr lang="zh-CN" altLang="en-US" sz="2500" b="1">
                <a:latin typeface="宋体" panose="02010600030101010101" pitchFamily="2" charset="-122"/>
                <a:ea typeface="宋体" panose="02010600030101010101" pitchFamily="2" charset="-122"/>
                <a:cs typeface="宋体" panose="02010600030101010101" pitchFamily="2" charset="-122"/>
                <a:sym typeface="+mn-ea"/>
              </a:rPr>
              <a:t>的前提下，</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允许资本主义</a:t>
            </a:r>
            <a:r>
              <a:rPr lang="zh-CN" altLang="en-US" sz="2500" b="1">
                <a:latin typeface="宋体" panose="02010600030101010101" pitchFamily="2" charset="-122"/>
                <a:ea typeface="宋体" panose="02010600030101010101" pitchFamily="2" charset="-122"/>
                <a:cs typeface="宋体" panose="02010600030101010101" pitchFamily="2" charset="-122"/>
                <a:sym typeface="+mn-ea"/>
              </a:rPr>
              <a:t>在一定范围和一定程度上恢复和发展，进而使社会主义战胜资本主义成分，最终</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建设社会主义的经济体制。</a:t>
            </a:r>
            <a:endPar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a:p>
            <a:pPr lvl="0" fontAlgn="auto">
              <a:lnSpc>
                <a:spcPct val="100000"/>
              </a:lnSpc>
            </a:pP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en-US" altLang="zh-CN"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2</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）积极方面</a:t>
            </a:r>
            <a:endPar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a:p>
            <a:pPr lvl="0" fontAlgn="auto">
              <a:lnSpc>
                <a:spcPct val="100000"/>
              </a:lnSpc>
            </a:pP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①经济上</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调动</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了人民生产</a:t>
            </a: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积极性</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经济</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得到</a:t>
            </a: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恢复</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，为国家实现</a:t>
            </a: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工业化</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打下了</a:t>
            </a:r>
            <a:r>
              <a:rPr lang="zh-CN" altLang="en-US" sz="2500" b="1">
                <a:solidFill>
                  <a:srgbClr val="FF0000"/>
                </a:solidFill>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基础</a:t>
            </a:r>
            <a:r>
              <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rPr>
              <a:t>；</a:t>
            </a:r>
            <a:endParaRPr lang="zh-CN" altLang="en-US" sz="2500" b="1">
              <a:effectLst/>
              <a:latin typeface="宋体" panose="02010600030101010101" pitchFamily="2" charset="-122"/>
              <a:ea typeface="宋体" panose="02010600030101010101" pitchFamily="2" charset="-122"/>
              <a:cs typeface="宋体" panose="02010600030101010101" pitchFamily="2" charset="-122"/>
              <a:sym typeface="黑体" panose="02010609060101010101" charset="-122"/>
            </a:endParaRPr>
          </a:p>
          <a:p>
            <a:pPr lvl="0" fontAlgn="auto">
              <a:lnSpc>
                <a:spcPct val="100000"/>
              </a:lnSpc>
            </a:pP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②政治上</a:t>
            </a:r>
            <a:r>
              <a:rPr lang="zh-CN" altLang="en-US" sz="2500" b="1">
                <a:latin typeface="宋体" panose="02010600030101010101" pitchFamily="2" charset="-122"/>
                <a:ea typeface="宋体" panose="02010600030101010101" pitchFamily="2" charset="-122"/>
                <a:cs typeface="宋体" panose="02010600030101010101" pitchFamily="2" charset="-122"/>
                <a:sym typeface="+mn-ea"/>
              </a:rPr>
              <a:t>：</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巩固了</a:t>
            </a:r>
            <a:r>
              <a:rPr lang="zh-CN" altLang="en-US" sz="2500" b="1">
                <a:latin typeface="宋体" panose="02010600030101010101" pitchFamily="2" charset="-122"/>
                <a:ea typeface="宋体" panose="02010600030101010101" pitchFamily="2" charset="-122"/>
                <a:cs typeface="宋体" panose="02010600030101010101" pitchFamily="2" charset="-122"/>
                <a:sym typeface="+mn-ea"/>
              </a:rPr>
              <a:t>工农联盟，从而</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巩固了</a:t>
            </a:r>
            <a:r>
              <a:rPr lang="zh-CN" altLang="en-US" sz="2500" b="1">
                <a:latin typeface="宋体" panose="02010600030101010101" pitchFamily="2" charset="-122"/>
                <a:ea typeface="宋体" panose="02010600030101010101" pitchFamily="2" charset="-122"/>
                <a:cs typeface="宋体" panose="02010600030101010101" pitchFamily="2" charset="-122"/>
                <a:sym typeface="+mn-ea"/>
              </a:rPr>
              <a:t>苏维埃政权；</a:t>
            </a:r>
            <a:endParaRPr lang="zh-CN" altLang="en-US" sz="2500" b="1">
              <a:latin typeface="宋体" panose="02010600030101010101" pitchFamily="2" charset="-122"/>
              <a:ea typeface="宋体" panose="02010600030101010101" pitchFamily="2" charset="-122"/>
              <a:cs typeface="宋体" panose="02010600030101010101" pitchFamily="2" charset="-122"/>
              <a:sym typeface="+mn-ea"/>
            </a:endParaRPr>
          </a:p>
          <a:p>
            <a:pPr lvl="0" fontAlgn="auto">
              <a:lnSpc>
                <a:spcPct val="100000"/>
              </a:lnSpc>
            </a:pPr>
            <a:r>
              <a:rPr lang="zh-CN" altLang="en-US" sz="2500" b="1">
                <a:latin typeface="宋体" panose="02010600030101010101" pitchFamily="2" charset="-122"/>
                <a:ea typeface="宋体" panose="02010600030101010101" pitchFamily="2" charset="-122"/>
                <a:cs typeface="宋体" panose="02010600030101010101" pitchFamily="2" charset="-122"/>
                <a:sym typeface="+mn-ea"/>
              </a:rPr>
              <a:t>③</a:t>
            </a:r>
            <a:r>
              <a:rPr lang="zh-CN" altLang="en-US" sz="2500" b="1">
                <a:solidFill>
                  <a:srgbClr val="FF0000"/>
                </a:solidFill>
                <a:latin typeface="宋体" panose="02010600030101010101" pitchFamily="2" charset="-122"/>
                <a:ea typeface="宋体" panose="02010600030101010101" pitchFamily="2" charset="-122"/>
                <a:sym typeface="黑体" panose="02010609060101010101" charset="-122"/>
              </a:rPr>
              <a:t>理论意义</a:t>
            </a:r>
            <a:r>
              <a:rPr lang="zh-CN" altLang="en-US" sz="2500" b="1">
                <a:latin typeface="宋体" panose="02010600030101010101" pitchFamily="2" charset="-122"/>
                <a:ea typeface="宋体" panose="02010600030101010101" pitchFamily="2" charset="-122"/>
                <a:sym typeface="黑体" panose="02010609060101010101" charset="-122"/>
              </a:rPr>
              <a:t>：</a:t>
            </a:r>
            <a:r>
              <a:rPr lang="zh-CN" altLang="en-US" sz="2500" b="1">
                <a:latin typeface="宋体" panose="02010600030101010101" pitchFamily="2" charset="-122"/>
                <a:ea typeface="宋体" panose="02010600030101010101" pitchFamily="2" charset="-122"/>
                <a:sym typeface="+mn-ea"/>
              </a:rPr>
              <a:t>找到一条适合俄国国情的向社会主义过渡的</a:t>
            </a:r>
            <a:r>
              <a:rPr lang="zh-CN" altLang="en-US" sz="2500" b="1">
                <a:solidFill>
                  <a:srgbClr val="FF0000"/>
                </a:solidFill>
                <a:latin typeface="宋体" panose="02010600030101010101" pitchFamily="2" charset="-122"/>
                <a:ea typeface="宋体" panose="02010600030101010101" pitchFamily="2" charset="-122"/>
                <a:sym typeface="+mn-ea"/>
              </a:rPr>
              <a:t>正确道路</a:t>
            </a:r>
            <a:r>
              <a:rPr lang="zh-CN" altLang="en-US" sz="2500" b="1">
                <a:latin typeface="宋体" panose="02010600030101010101" pitchFamily="2" charset="-122"/>
                <a:ea typeface="宋体" panose="02010600030101010101" pitchFamily="2" charset="-122"/>
                <a:sym typeface="+mn-ea"/>
              </a:rPr>
              <a:t>，丰富和发展</a:t>
            </a:r>
            <a:r>
              <a:rPr lang="zh-CN" altLang="en-US" sz="2500" b="1">
                <a:solidFill>
                  <a:srgbClr val="FF0000"/>
                </a:solidFill>
                <a:latin typeface="宋体" panose="02010600030101010101" pitchFamily="2" charset="-122"/>
                <a:ea typeface="宋体" panose="02010600030101010101" pitchFamily="2" charset="-122"/>
                <a:sym typeface="+mn-ea"/>
              </a:rPr>
              <a:t>马克思主义</a:t>
            </a:r>
            <a:r>
              <a:rPr lang="zh-CN" altLang="en-US" sz="2500" b="1">
                <a:latin typeface="宋体" panose="02010600030101010101" pitchFamily="2" charset="-122"/>
                <a:ea typeface="宋体" panose="02010600030101010101" pitchFamily="2" charset="-122"/>
                <a:sym typeface="+mn-ea"/>
              </a:rPr>
              <a:t>。</a:t>
            </a:r>
            <a:endParaRPr lang="zh-CN" altLang="en-US" sz="2500">
              <a:latin typeface="宋体" panose="02010600030101010101" pitchFamily="2" charset="-122"/>
              <a:ea typeface="宋体" panose="02010600030101010101" pitchFamily="2" charset="-122"/>
            </a:endParaRPr>
          </a:p>
          <a:p>
            <a:pPr lvl="0" fontAlgn="auto">
              <a:lnSpc>
                <a:spcPct val="100000"/>
              </a:lnSpc>
            </a:pP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消极方面：在实施过程中，不可避免地出现了一些问题，加之领导人对这种政策的必要性和长期性认识不足，以致后来过早地终止了新经济政策的执行。</a:t>
            </a:r>
            <a:r>
              <a:rPr lang="en-US" altLang="zh-CN"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1928</a:t>
            </a:r>
            <a:r>
              <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年斯大林时期实行计划经济体制,以优先发展重工业及农业集体化代替了新经济政策。</a:t>
            </a:r>
            <a:endParaRPr lang="zh-CN" altLang="en-US" sz="2500" b="1">
              <a:solidFill>
                <a:srgbClr val="FF0000"/>
              </a:solidFill>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p:cTn id="2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3" presetClass="entr" presetSubtype="16" dur="50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3" presetClass="entr" presetSubtype="16" dur="50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p:cTn id="3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3" presetClass="entr" presetSubtype="16" dur="50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p:cTn id="43"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3" presetClass="entr" presetSubtype="16" dur="50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71010" name="Text Box 3" title=""/>
          <p:cNvSpPr txBox="1"/>
          <p:nvPr>
            <p:custDataLst>
              <p:tags r:id="rId3"/>
            </p:custDataLst>
          </p:nvPr>
        </p:nvSpPr>
        <p:spPr>
          <a:xfrm>
            <a:off x="332740" y="1430655"/>
            <a:ext cx="10280650" cy="1084580"/>
          </a:xfrm>
          <a:prstGeom prst="rect">
            <a:avLst/>
          </a:prstGeom>
          <a:noFill/>
          <a:ln w="9525">
            <a:noFill/>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a:lnSpc>
                <a:spcPts val="3560"/>
              </a:lnSpc>
              <a:buClrTx/>
            </a:pPr>
            <a:r>
              <a:rPr lang="zh-CN" altLang="en-US" sz="3200" b="1" spc="0">
                <a:effectLst/>
                <a:latin typeface="宋体" panose="02010600030101010101" pitchFamily="2" charset="-122"/>
                <a:cs typeface="宋体" panose="02010600030101010101" pitchFamily="2" charset="-122"/>
              </a:rPr>
              <a:t>1、要有</a:t>
            </a:r>
            <a:r>
              <a:rPr lang="zh-CN" altLang="en-US" sz="3200" b="1" spc="0">
                <a:solidFill>
                  <a:srgbClr val="FF0000"/>
                </a:solidFill>
                <a:effectLst/>
                <a:latin typeface="宋体" panose="02010600030101010101" pitchFamily="2" charset="-122"/>
                <a:cs typeface="宋体" panose="02010600030101010101" pitchFamily="2" charset="-122"/>
              </a:rPr>
              <a:t>实事求是</a:t>
            </a:r>
            <a:r>
              <a:rPr lang="zh-CN" altLang="en-US" sz="3200" b="1" spc="0">
                <a:effectLst/>
                <a:latin typeface="宋体" panose="02010600030101010101" pitchFamily="2" charset="-122"/>
                <a:cs typeface="宋体" panose="02010600030101010101" pitchFamily="2" charset="-122"/>
              </a:rPr>
              <a:t>的精神；</a:t>
            </a:r>
            <a:endParaRPr lang="zh-CN" altLang="en-US" sz="3200" b="1" spc="0">
              <a:effectLst/>
              <a:latin typeface="宋体" panose="02010600030101010101" pitchFamily="2" charset="-122"/>
              <a:cs typeface="宋体" panose="02010600030101010101" pitchFamily="2" charset="-122"/>
            </a:endParaRPr>
          </a:p>
          <a:p>
            <a:pPr marR="0" lvl="0">
              <a:lnSpc>
                <a:spcPts val="3560"/>
              </a:lnSpc>
              <a:buClrTx/>
            </a:pPr>
            <a:r>
              <a:rPr sz="3200" b="1">
                <a:effectLst/>
                <a:latin typeface="宋体" panose="02010600030101010101" pitchFamily="2" charset="-122"/>
                <a:cs typeface="宋体" panose="02010600030101010101" pitchFamily="2" charset="-122"/>
                <a:sym typeface="+mn-ea"/>
              </a:rPr>
              <a:t>2、社会主义模式不可能固定不变；社会主义建设的道路是艰难和曲折的；</a:t>
            </a:r>
            <a:r>
              <a:rPr sz="3200" b="1">
                <a:solidFill>
                  <a:srgbClr val="FF0000"/>
                </a:solidFill>
                <a:effectLst/>
                <a:latin typeface="宋体" panose="02010600030101010101" pitchFamily="2" charset="-122"/>
                <a:cs typeface="宋体" panose="02010600030101010101" pitchFamily="2" charset="-122"/>
                <a:sym typeface="+mn-ea"/>
              </a:rPr>
              <a:t>改革</a:t>
            </a:r>
            <a:r>
              <a:rPr sz="3200" b="1">
                <a:effectLst/>
                <a:latin typeface="宋体" panose="02010600030101010101" pitchFamily="2" charset="-122"/>
                <a:cs typeface="宋体" panose="02010600030101010101" pitchFamily="2" charset="-122"/>
                <a:sym typeface="+mn-ea"/>
              </a:rPr>
              <a:t>是社会主义不断完善和发展的重要途径；</a:t>
            </a:r>
            <a:endParaRPr sz="3200" b="1">
              <a:effectLst/>
              <a:latin typeface="宋体" panose="02010600030101010101" pitchFamily="2" charset="-122"/>
              <a:cs typeface="宋体" panose="02010600030101010101" pitchFamily="2" charset="-122"/>
              <a:sym typeface="+mn-ea"/>
            </a:endParaRPr>
          </a:p>
          <a:p>
            <a:pPr marR="0" lvl="0">
              <a:lnSpc>
                <a:spcPts val="3560"/>
              </a:lnSpc>
              <a:buClrTx/>
            </a:pPr>
            <a:r>
              <a:rPr sz="3200" b="1">
                <a:effectLst/>
                <a:latin typeface="宋体" panose="02010600030101010101" pitchFamily="2" charset="-122"/>
                <a:cs typeface="宋体" panose="02010600030101010101" pitchFamily="2" charset="-122"/>
                <a:sym typeface="+mn-ea"/>
              </a:rPr>
              <a:t>3、社会主义建设一定要</a:t>
            </a:r>
            <a:r>
              <a:rPr sz="3200" b="1">
                <a:solidFill>
                  <a:srgbClr val="FF0000"/>
                </a:solidFill>
                <a:effectLst/>
                <a:latin typeface="宋体" panose="02010600030101010101" pitchFamily="2" charset="-122"/>
                <a:cs typeface="宋体" panose="02010600030101010101" pitchFamily="2" charset="-122"/>
                <a:sym typeface="+mn-ea"/>
              </a:rPr>
              <a:t>从国情出发</a:t>
            </a:r>
            <a:r>
              <a:rPr sz="3200" b="1">
                <a:effectLst/>
                <a:latin typeface="宋体" panose="02010600030101010101" pitchFamily="2" charset="-122"/>
                <a:cs typeface="宋体" panose="02010600030101010101" pitchFamily="2" charset="-122"/>
                <a:sym typeface="+mn-ea"/>
              </a:rPr>
              <a:t>，与时俱进；</a:t>
            </a:r>
            <a:endParaRPr sz="3200" b="1">
              <a:effectLst/>
              <a:latin typeface="宋体" panose="02010600030101010101" pitchFamily="2" charset="-122"/>
              <a:cs typeface="宋体" panose="02010600030101010101" pitchFamily="2" charset="-122"/>
              <a:sym typeface="+mn-ea"/>
            </a:endParaRPr>
          </a:p>
          <a:p>
            <a:pPr marR="0" lvl="0">
              <a:lnSpc>
                <a:spcPts val="3560"/>
              </a:lnSpc>
              <a:buClrTx/>
            </a:pPr>
            <a:r>
              <a:rPr sz="3200" b="1">
                <a:effectLst/>
                <a:latin typeface="宋体" panose="02010600030101010101" pitchFamily="2" charset="-122"/>
                <a:cs typeface="宋体" panose="02010600030101010101" pitchFamily="2" charset="-122"/>
                <a:sym typeface="+mn-ea"/>
              </a:rPr>
              <a:t>4、要遵循生产关系一定要</a:t>
            </a:r>
            <a:r>
              <a:rPr sz="3200" b="1">
                <a:solidFill>
                  <a:srgbClr val="FF0000"/>
                </a:solidFill>
                <a:effectLst/>
                <a:latin typeface="宋体" panose="02010600030101010101" pitchFamily="2" charset="-122"/>
                <a:cs typeface="宋体" panose="02010600030101010101" pitchFamily="2" charset="-122"/>
                <a:sym typeface="+mn-ea"/>
              </a:rPr>
              <a:t>适应生产力发展</a:t>
            </a:r>
            <a:r>
              <a:rPr sz="3200" b="1">
                <a:effectLst/>
                <a:latin typeface="宋体" panose="02010600030101010101" pitchFamily="2" charset="-122"/>
                <a:cs typeface="宋体" panose="02010600030101010101" pitchFamily="2" charset="-122"/>
                <a:sym typeface="+mn-ea"/>
              </a:rPr>
              <a:t>的规律；</a:t>
            </a:r>
            <a:endParaRPr sz="3200" b="1">
              <a:effectLst/>
              <a:latin typeface="宋体" panose="02010600030101010101" pitchFamily="2" charset="-122"/>
              <a:cs typeface="宋体" panose="02010600030101010101" pitchFamily="2" charset="-122"/>
              <a:sym typeface="+mn-ea"/>
            </a:endParaRPr>
          </a:p>
          <a:p>
            <a:pPr marR="0" lvl="0">
              <a:lnSpc>
                <a:spcPts val="3560"/>
              </a:lnSpc>
              <a:buClrTx/>
            </a:pPr>
            <a:r>
              <a:rPr sz="3200" b="1">
                <a:effectLst/>
                <a:latin typeface="宋体" panose="02010600030101010101" pitchFamily="2" charset="-122"/>
                <a:cs typeface="宋体" panose="02010600030101010101" pitchFamily="2" charset="-122"/>
                <a:sym typeface="+mn-ea"/>
              </a:rPr>
              <a:t>5、是否有利于广大</a:t>
            </a:r>
            <a:r>
              <a:rPr sz="3200" b="1">
                <a:solidFill>
                  <a:srgbClr val="FF0000"/>
                </a:solidFill>
                <a:effectLst/>
                <a:latin typeface="宋体" panose="02010600030101010101" pitchFamily="2" charset="-122"/>
                <a:cs typeface="宋体" panose="02010600030101010101" pitchFamily="2" charset="-122"/>
                <a:sym typeface="+mn-ea"/>
              </a:rPr>
              <a:t>人民长远的根本的利益。</a:t>
            </a:r>
            <a:endParaRPr lang="zh-CN" altLang="en-US" sz="2800" b="1">
              <a:effectLst>
                <a:outerShdw blurRad="38100" dist="38100" dir="2700000" algn="tl">
                  <a:srgbClr val="FFFFFF"/>
                </a:outerShdw>
              </a:effectLst>
              <a:latin typeface="微软雅黑" panose="020b0503020204020204" charset="-122"/>
              <a:ea typeface="微软雅黑" panose="020b0503020204020204" charset="-122"/>
            </a:endParaRPr>
          </a:p>
          <a:p>
            <a:pPr marR="0" lvl="0">
              <a:lnSpc>
                <a:spcPts val="3560"/>
              </a:lnSpc>
              <a:buClrTx/>
            </a:pPr>
            <a:endParaRPr lang="zh-CN" altLang="en-US" sz="2800" b="1">
              <a:effectLst>
                <a:outerShdw blurRad="38100" dist="38100" dir="2700000" algn="tl">
                  <a:srgbClr val="FFFFFF"/>
                </a:outerShdw>
              </a:effectLst>
              <a:latin typeface="微软雅黑" panose="020b0503020204020204" charset="-122"/>
              <a:ea typeface="微软雅黑" panose="020b0503020204020204" charset="-122"/>
            </a:endParaRPr>
          </a:p>
          <a:p>
            <a:pPr marR="0" lvl="0">
              <a:buClrTx/>
            </a:pPr>
            <a:endParaRPr lang="zh-CN" altLang="en-US" sz="2800" b="1">
              <a:effectLst>
                <a:outerShdw blurRad="38100" dist="38100" dir="2700000" algn="tl">
                  <a:srgbClr val="FFFFFF"/>
                </a:outerShdw>
              </a:effectLst>
              <a:latin typeface="微软雅黑" panose="020b0503020204020204" charset="-122"/>
              <a:ea typeface="微软雅黑" panose="020b0503020204020204" charset="-122"/>
            </a:endParaRPr>
          </a:p>
        </p:txBody>
      </p:sp>
      <p:sp>
        <p:nvSpPr>
          <p:cNvPr id="171013" name="Rectangle 6" title=""/>
          <p:cNvSpPr/>
          <p:nvPr>
            <p:custDataLst>
              <p:tags r:id="rId4"/>
            </p:custDataLst>
          </p:nvPr>
        </p:nvSpPr>
        <p:spPr>
          <a:xfrm>
            <a:off x="332740" y="280035"/>
            <a:ext cx="10903585" cy="1042035"/>
          </a:xfrm>
          <a:prstGeom prst="rect">
            <a:avLst/>
          </a:prstGeom>
          <a:noFill/>
          <a:ln>
            <a:noFill/>
            <a:miter lim="800000"/>
          </a:ln>
        </p:spPr>
        <p:txBody>
          <a:bodyPr wrap="square" anchor="t"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200" b="1">
                <a:solidFill>
                  <a:srgbClr val="FF0000"/>
                </a:solidFill>
                <a:latin typeface="宋体" panose="02010600030101010101" pitchFamily="2" charset="-122"/>
              </a:rPr>
              <a:t>苏俄两种经济政策的实施和调整对我国今天社会主义建设和改革有什么影响和启示？</a:t>
            </a:r>
            <a:endParaRPr lang="zh-CN" altLang="en-US" sz="3200" b="1">
              <a:solidFill>
                <a:srgbClr val="FF0000"/>
              </a:solidFill>
              <a:latin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171010"/>
                                        </p:tgtEl>
                                        <p:attrNameLst>
                                          <p:attrName>style.visibility</p:attrName>
                                        </p:attrNameLst>
                                      </p:cBhvr>
                                      <p:to>
                                        <p:strVal val="visible"/>
                                      </p:to>
                                    </p:set>
                                    <p:animEffect transition="in" filter="checkerboard(across)">
                                      <p:cBhvr>
                                        <p:cTn id="7" dur="500" fill="hold"/>
                                        <p:tgtEl>
                                          <p:spTgt spid="1710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3" presetClass="entr" presetSubtype="16" dur="500" fill="hold" grpId="0" nodeType="clickEffect">
                                  <p:stCondLst>
                                    <p:cond delay="0"/>
                                  </p:stCondLst>
                                  <p:childTnLst>
                                    <p:set>
                                      <p:cBhvr>
                                        <p:cTn id="11" dur="1" fill="hold">
                                          <p:stCondLst>
                                            <p:cond delay="0"/>
                                          </p:stCondLst>
                                        </p:cTn>
                                        <p:tgtEl>
                                          <p:spTgt spid="171013"/>
                                        </p:tgtEl>
                                        <p:attrNameLst>
                                          <p:attrName>style.visibility</p:attrName>
                                        </p:attrNameLst>
                                      </p:cBhvr>
                                      <p:to>
                                        <p:strVal val="visible"/>
                                      </p:to>
                                    </p:set>
                                    <p:anim calcmode="lin" valueType="num">
                                      <p:cBhvr>
                                        <p:cTn id="12" dur="500" fill="hold"/>
                                        <p:tgtEl>
                                          <p:spTgt spid="171013"/>
                                        </p:tgtEl>
                                        <p:attrNameLst>
                                          <p:attrName>ppt_w</p:attrName>
                                        </p:attrNameLst>
                                      </p:cBhvr>
                                      <p:tavLst>
                                        <p:tav tm="0">
                                          <p:val>
                                            <p:fltVal val="0"/>
                                          </p:val>
                                        </p:tav>
                                        <p:tav tm="100000">
                                          <p:val>
                                            <p:strVal val="#ppt_w"/>
                                          </p:val>
                                        </p:tav>
                                      </p:tavLst>
                                    </p:anim>
                                    <p:anim calcmode="lin" valueType="num">
                                      <p:cBhvr>
                                        <p:cTn id="13" dur="500" fill="hold"/>
                                        <p:tgtEl>
                                          <p:spTgt spid="171013"/>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3" presetClass="entr" presetSubtype="16" dur="500" fill="hold" nodeType="clickEffect">
                                  <p:stCondLst>
                                    <p:cond delay="0"/>
                                  </p:stCondLst>
                                  <p:childTnLst>
                                    <p:set>
                                      <p:cBhvr>
                                        <p:cTn id="17" dur="1" fill="hold">
                                          <p:stCondLst>
                                            <p:cond delay="0"/>
                                          </p:stCondLst>
                                        </p:cTn>
                                        <p:tgtEl>
                                          <p:spTgt spid="171010">
                                            <p:txEl>
                                              <p:pRg st="0" end="0"/>
                                            </p:txEl>
                                          </p:spTgt>
                                        </p:tgtEl>
                                        <p:attrNameLst>
                                          <p:attrName>style.visibility</p:attrName>
                                        </p:attrNameLst>
                                      </p:cBhvr>
                                      <p:to>
                                        <p:strVal val="visible"/>
                                      </p:to>
                                    </p:set>
                                    <p:anim calcmode="lin" valueType="num">
                                      <p:cBhvr>
                                        <p:cTn id="18" dur="500" fill="hold"/>
                                        <p:tgtEl>
                                          <p:spTgt spid="171010">
                                            <p:txEl>
                                              <p:pRg st="0" end="0"/>
                                            </p:txEl>
                                          </p:spTgt>
                                        </p:tgtEl>
                                        <p:attrNameLst>
                                          <p:attrName>ppt_w</p:attrName>
                                        </p:attrNameLst>
                                      </p:cBhvr>
                                      <p:tavLst>
                                        <p:tav tm="0">
                                          <p:val>
                                            <p:fltVal val="0"/>
                                          </p:val>
                                        </p:tav>
                                        <p:tav tm="100000">
                                          <p:val>
                                            <p:strVal val="#ppt_w"/>
                                          </p:val>
                                        </p:tav>
                                      </p:tavLst>
                                    </p:anim>
                                    <p:anim calcmode="lin" valueType="num">
                                      <p:cBhvr>
                                        <p:cTn id="19" dur="500" fill="hold"/>
                                        <p:tgtEl>
                                          <p:spTgt spid="171010">
                                            <p:txEl>
                                              <p:pRg st="0" end="0"/>
                                            </p:txEl>
                                          </p:spTgt>
                                        </p:tgtEl>
                                        <p:attrNameLst>
                                          <p:attrName>ppt_h</p:attrName>
                                        </p:attrNameLst>
                                      </p:cBhvr>
                                      <p:tavLst>
                                        <p:tav tm="0">
                                          <p:val>
                                            <p:fltVal val="0"/>
                                          </p:val>
                                        </p:tav>
                                        <p:tav tm="100000">
                                          <p:val>
                                            <p:strVal val="#ppt_h"/>
                                          </p:val>
                                        </p:tav>
                                      </p:tavLst>
                                    </p:anim>
                                  </p:childTnLst>
                                </p:cTn>
                              </p:par>
                              <p:par>
                                <p:cTn id="20" presetID="23" presetClass="entr" presetSubtype="16" dur="500" fill="hold" nodeType="withEffect">
                                  <p:stCondLst>
                                    <p:cond delay="0"/>
                                  </p:stCondLst>
                                  <p:childTnLst>
                                    <p:set>
                                      <p:cBhvr>
                                        <p:cTn id="21" dur="1" fill="hold">
                                          <p:stCondLst>
                                            <p:cond delay="0"/>
                                          </p:stCondLst>
                                        </p:cTn>
                                        <p:tgtEl>
                                          <p:spTgt spid="171010">
                                            <p:txEl>
                                              <p:pRg st="1" end="1"/>
                                            </p:txEl>
                                          </p:spTgt>
                                        </p:tgtEl>
                                        <p:attrNameLst>
                                          <p:attrName>style.visibility</p:attrName>
                                        </p:attrNameLst>
                                      </p:cBhvr>
                                      <p:to>
                                        <p:strVal val="visible"/>
                                      </p:to>
                                    </p:set>
                                    <p:anim calcmode="lin" valueType="num">
                                      <p:cBhvr>
                                        <p:cTn id="22" dur="500" fill="hold"/>
                                        <p:tgtEl>
                                          <p:spTgt spid="171010">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171010">
                                            <p:txEl>
                                              <p:pRg st="1" end="1"/>
                                            </p:txEl>
                                          </p:spTgt>
                                        </p:tgtEl>
                                        <p:attrNameLst>
                                          <p:attrName>ppt_h</p:attrName>
                                        </p:attrNameLst>
                                      </p:cBhvr>
                                      <p:tavLst>
                                        <p:tav tm="0">
                                          <p:val>
                                            <p:fltVal val="0"/>
                                          </p:val>
                                        </p:tav>
                                        <p:tav tm="100000">
                                          <p:val>
                                            <p:strVal val="#ppt_h"/>
                                          </p:val>
                                        </p:tav>
                                      </p:tavLst>
                                    </p:anim>
                                  </p:childTnLst>
                                </p:cTn>
                              </p:par>
                              <p:par>
                                <p:cTn id="24" presetID="23" presetClass="entr" presetSubtype="16" dur="500" fill="hold" nodeType="withEffect">
                                  <p:stCondLst>
                                    <p:cond delay="0"/>
                                  </p:stCondLst>
                                  <p:childTnLst>
                                    <p:set>
                                      <p:cBhvr>
                                        <p:cTn id="25" dur="1" fill="hold">
                                          <p:stCondLst>
                                            <p:cond delay="0"/>
                                          </p:stCondLst>
                                        </p:cTn>
                                        <p:tgtEl>
                                          <p:spTgt spid="171010">
                                            <p:txEl>
                                              <p:pRg st="2" end="2"/>
                                            </p:txEl>
                                          </p:spTgt>
                                        </p:tgtEl>
                                        <p:attrNameLst>
                                          <p:attrName>style.visibility</p:attrName>
                                        </p:attrNameLst>
                                      </p:cBhvr>
                                      <p:to>
                                        <p:strVal val="visible"/>
                                      </p:to>
                                    </p:set>
                                    <p:anim calcmode="lin" valueType="num">
                                      <p:cBhvr>
                                        <p:cTn id="26" dur="500" fill="hold"/>
                                        <p:tgtEl>
                                          <p:spTgt spid="171010">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171010">
                                            <p:txEl>
                                              <p:pRg st="2" end="2"/>
                                            </p:txEl>
                                          </p:spTgt>
                                        </p:tgtEl>
                                        <p:attrNameLst>
                                          <p:attrName>ppt_h</p:attrName>
                                        </p:attrNameLst>
                                      </p:cBhvr>
                                      <p:tavLst>
                                        <p:tav tm="0">
                                          <p:val>
                                            <p:fltVal val="0"/>
                                          </p:val>
                                        </p:tav>
                                        <p:tav tm="100000">
                                          <p:val>
                                            <p:strVal val="#ppt_h"/>
                                          </p:val>
                                        </p:tav>
                                      </p:tavLst>
                                    </p:anim>
                                  </p:childTnLst>
                                </p:cTn>
                              </p:par>
                              <p:par>
                                <p:cTn id="28" presetID="23" presetClass="entr" presetSubtype="16" dur="500" fill="hold" nodeType="withEffect">
                                  <p:stCondLst>
                                    <p:cond delay="0"/>
                                  </p:stCondLst>
                                  <p:childTnLst>
                                    <p:set>
                                      <p:cBhvr>
                                        <p:cTn id="29" dur="1" fill="hold">
                                          <p:stCondLst>
                                            <p:cond delay="0"/>
                                          </p:stCondLst>
                                        </p:cTn>
                                        <p:tgtEl>
                                          <p:spTgt spid="171010">
                                            <p:txEl>
                                              <p:pRg st="3" end="3"/>
                                            </p:txEl>
                                          </p:spTgt>
                                        </p:tgtEl>
                                        <p:attrNameLst>
                                          <p:attrName>style.visibility</p:attrName>
                                        </p:attrNameLst>
                                      </p:cBhvr>
                                      <p:to>
                                        <p:strVal val="visible"/>
                                      </p:to>
                                    </p:set>
                                    <p:anim calcmode="lin" valueType="num">
                                      <p:cBhvr>
                                        <p:cTn id="30" dur="500" fill="hold"/>
                                        <p:tgtEl>
                                          <p:spTgt spid="171010">
                                            <p:txEl>
                                              <p:pRg st="3" end="3"/>
                                            </p:txEl>
                                          </p:spTgt>
                                        </p:tgtEl>
                                        <p:attrNameLst>
                                          <p:attrName>ppt_w</p:attrName>
                                        </p:attrNameLst>
                                      </p:cBhvr>
                                      <p:tavLst>
                                        <p:tav tm="0">
                                          <p:val>
                                            <p:fltVal val="0"/>
                                          </p:val>
                                        </p:tav>
                                        <p:tav tm="100000">
                                          <p:val>
                                            <p:strVal val="#ppt_w"/>
                                          </p:val>
                                        </p:tav>
                                      </p:tavLst>
                                    </p:anim>
                                    <p:anim calcmode="lin" valueType="num">
                                      <p:cBhvr>
                                        <p:cTn id="31" dur="500" fill="hold"/>
                                        <p:tgtEl>
                                          <p:spTgt spid="171010">
                                            <p:txEl>
                                              <p:pRg st="3" end="3"/>
                                            </p:txEl>
                                          </p:spTgt>
                                        </p:tgtEl>
                                        <p:attrNameLst>
                                          <p:attrName>ppt_h</p:attrName>
                                        </p:attrNameLst>
                                      </p:cBhvr>
                                      <p:tavLst>
                                        <p:tav tm="0">
                                          <p:val>
                                            <p:fltVal val="0"/>
                                          </p:val>
                                        </p:tav>
                                        <p:tav tm="100000">
                                          <p:val>
                                            <p:strVal val="#ppt_h"/>
                                          </p:val>
                                        </p:tav>
                                      </p:tavLst>
                                    </p:anim>
                                  </p:childTnLst>
                                </p:cTn>
                              </p:par>
                              <p:par>
                                <p:cTn id="32" presetID="23" presetClass="entr" presetSubtype="16" dur="500" fill="hold" nodeType="withEffect">
                                  <p:stCondLst>
                                    <p:cond delay="0"/>
                                  </p:stCondLst>
                                  <p:childTnLst>
                                    <p:set>
                                      <p:cBhvr>
                                        <p:cTn id="33" dur="1" fill="hold">
                                          <p:stCondLst>
                                            <p:cond delay="0"/>
                                          </p:stCondLst>
                                        </p:cTn>
                                        <p:tgtEl>
                                          <p:spTgt spid="171010">
                                            <p:txEl>
                                              <p:pRg st="4" end="4"/>
                                            </p:txEl>
                                          </p:spTgt>
                                        </p:tgtEl>
                                        <p:attrNameLst>
                                          <p:attrName>style.visibility</p:attrName>
                                        </p:attrNameLst>
                                      </p:cBhvr>
                                      <p:to>
                                        <p:strVal val="visible"/>
                                      </p:to>
                                    </p:set>
                                    <p:anim calcmode="lin" valueType="num">
                                      <p:cBhvr>
                                        <p:cTn id="34" dur="500" fill="hold"/>
                                        <p:tgtEl>
                                          <p:spTgt spid="171010">
                                            <p:txEl>
                                              <p:pRg st="4" end="4"/>
                                            </p:txEl>
                                          </p:spTgt>
                                        </p:tgtEl>
                                        <p:attrNameLst>
                                          <p:attrName>ppt_w</p:attrName>
                                        </p:attrNameLst>
                                      </p:cBhvr>
                                      <p:tavLst>
                                        <p:tav tm="0">
                                          <p:val>
                                            <p:fltVal val="0"/>
                                          </p:val>
                                        </p:tav>
                                        <p:tav tm="100000">
                                          <p:val>
                                            <p:strVal val="#ppt_w"/>
                                          </p:val>
                                        </p:tav>
                                      </p:tavLst>
                                    </p:anim>
                                    <p:anim calcmode="lin" valueType="num">
                                      <p:cBhvr>
                                        <p:cTn id="35" dur="500" fill="hold"/>
                                        <p:tgtEl>
                                          <p:spTgt spid="171010">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0" grpId="0"/>
      <p:bldP spid="17101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https://d.book118.com/647164056035006025</a:t>
            </a:r>
          </a:p>
        </p:txBody>
      </p:sp>
    </p:spTree>
  </p:cSld>
  <p:clrMapOvr>
    <a:masterClrMapping/>
  </p:clrMapOvr>
  <p:transition/>
  <p:timing/>
</p:sld>
</file>

<file path=ppt/tags/tag1.xml><?xml version="1.0" encoding="utf-8"?>
<p:tagLst xmlns:p="http://schemas.openxmlformats.org/presentationml/2006/main">
  <p:tag name="AS_UNIQUEID" val="2216"/>
</p:tagLst>
</file>

<file path=ppt/tags/tag2.xml><?xml version="1.0" encoding="utf-8"?>
<p:tagLst xmlns:p="http://schemas.openxmlformats.org/presentationml/2006/main">
  <p:tag name="AS_UNIQUEID" val="2217"/>
</p:tagLst>
</file>

<file path=ppt/tags/tag3.xml><?xml version="1.0" encoding="utf-8"?>
<p:tagLst xmlns:p="http://schemas.openxmlformats.org/presentationml/2006/main">
  <p:tag name="AS_UNIQUEID" val="2218"/>
</p:tagLst>
</file>

<file path=ppt/tags/tag4.xml><?xml version="1.0" encoding="utf-8"?>
<p:tagLst xmlns:p="http://schemas.openxmlformats.org/presentationml/2006/main">
  <p:tag name="AS_UNIQUEID" val="2219"/>
</p:tagLst>
</file>

<file path=ppt/tags/tag5.xml><?xml version="1.0" encoding="utf-8"?>
<p:tagLst xmlns:p="http://schemas.openxmlformats.org/presentationml/2006/main">
  <p:tag name="AS_UNIQUEID" val="2220"/>
</p:tagLst>
</file>

<file path=ppt/tags/tag6.xml><?xml version="1.0" encoding="utf-8"?>
<p:tagLst xmlns:p="http://schemas.openxmlformats.org/presentationml/2006/main">
  <p:tag name="AS_UNIQUEID" val="2221"/>
</p:tagLst>
</file>

<file path=ppt/tags/tag7.xml><?xml version="1.0" encoding="utf-8"?>
<p:tagLst xmlns:p="http://schemas.openxmlformats.org/presentationml/2006/main">
  <p:tag name="AS_UNIQUEID" val="2222"/>
</p:tagLst>
</file>

<file path=ppt/tags/tag8.xml><?xml version="1.0" encoding="utf-8"?>
<p:tagLst xmlns:p="http://schemas.openxmlformats.org/presentationml/2006/main">
  <p:tag name="AS_UNIQUEID" val="2223"/>
</p:tagLst>
</file>

<file path=ppt/tags/tag9.xml><?xml version="1.0" encoding="utf-8"?>
<p:tagLst xmlns:p="http://schemas.openxmlformats.org/presentationml/2006/main">
  <p:tag name="AS_UNIQUEID" val="2224"/>
</p:tagLst>
</file>

<file path=ppt/tags/tag10.xml><?xml version="1.0" encoding="utf-8"?>
<p:tagLst xmlns:p="http://schemas.openxmlformats.org/presentationml/2006/main">
  <p:tag name="AS_UNIQUEID" val="2225"/>
</p:tagLst>
</file>

<file path=ppt/tags/tag11.xml><?xml version="1.0" encoding="utf-8"?>
<p:tagLst xmlns:p="http://schemas.openxmlformats.org/presentationml/2006/main">
  <p:tag name="AS_UNIQUEID" val="2226"/>
</p:tagLst>
</file>

<file path=ppt/tags/tag12.xml><?xml version="1.0" encoding="utf-8"?>
<p:tagLst xmlns:p="http://schemas.openxmlformats.org/presentationml/2006/main">
  <p:tag name="AS_UNIQUEID" val="2227"/>
</p:tagLst>
</file>

<file path=ppt/tags/tag13.xml><?xml version="1.0" encoding="utf-8"?>
<p:tagLst xmlns:p="http://schemas.openxmlformats.org/presentationml/2006/main">
  <p:tag name="AS_UNIQUEID" val="2228"/>
</p:tagLst>
</file>

<file path=ppt/tags/tag14.xml><?xml version="1.0" encoding="utf-8"?>
<p:tagLst xmlns:p="http://schemas.openxmlformats.org/presentationml/2006/main">
  <p:tag name="AS_UNIQUEID" val="2229"/>
</p:tagLst>
</file>

<file path=ppt/tags/tag15.xml><?xml version="1.0" encoding="utf-8"?>
<p:tagLst xmlns:p="http://schemas.openxmlformats.org/presentationml/2006/main">
  <p:tag name="AS_UNIQUEID" val="2230"/>
</p:tagLst>
</file>

<file path=ppt/tags/tag16.xml><?xml version="1.0" encoding="utf-8"?>
<p:tagLst xmlns:p="http://schemas.openxmlformats.org/presentationml/2006/main">
  <p:tag name="AS_UNIQUEID" val="2231"/>
</p:tagLst>
</file>

<file path=ppt/tags/tag17.xml><?xml version="1.0" encoding="utf-8"?>
<p:tagLst xmlns:p="http://schemas.openxmlformats.org/presentationml/2006/main">
  <p:tag name="AS_UNIQUEID" val="2232"/>
</p:tagLst>
</file>

<file path=ppt/tags/tag18.xml><?xml version="1.0" encoding="utf-8"?>
<p:tagLst xmlns:p="http://schemas.openxmlformats.org/presentationml/2006/main">
  <p:tag name="AS_UNIQUEID" val="2233"/>
</p:tagLst>
</file>

<file path=ppt/tags/tag19.xml><?xml version="1.0" encoding="utf-8"?>
<p:tagLst xmlns:p="http://schemas.openxmlformats.org/presentationml/2006/main">
  <p:tag name="AS_UNIQUEID" val="2234"/>
</p:tagLst>
</file>

<file path=ppt/tags/tag20.xml><?xml version="1.0" encoding="utf-8"?>
<p:tagLst xmlns:p="http://schemas.openxmlformats.org/presentationml/2006/main">
  <p:tag name="AS_UNIQUEID" val="2235"/>
</p:tagLst>
</file>

<file path=ppt/tags/tag21.xml><?xml version="1.0" encoding="utf-8"?>
<p:tagLst xmlns:p="http://schemas.openxmlformats.org/presentationml/2006/main">
  <p:tag name="AS_UNIQUEID" val="2236"/>
</p:tagLst>
</file>

<file path=ppt/tags/tag22.xml><?xml version="1.0" encoding="utf-8"?>
<p:tagLst xmlns:p="http://schemas.openxmlformats.org/presentationml/2006/main">
  <p:tag name="AS_UNIQUEID" val="2237"/>
</p:tagLst>
</file>

<file path=ppt/tags/tag23.xml><?xml version="1.0" encoding="utf-8"?>
<p:tagLst xmlns:p="http://schemas.openxmlformats.org/presentationml/2006/main">
  <p:tag name="AS_UNIQUEID" val="2238"/>
</p:tagLst>
</file>

<file path=ppt/tags/tag24.xml><?xml version="1.0" encoding="utf-8"?>
<p:tagLst xmlns:p="http://schemas.openxmlformats.org/presentationml/2006/main">
  <p:tag name="AS_UNIQUEID" val="2239"/>
</p:tagLst>
</file>

<file path=ppt/tags/tag25.xml><?xml version="1.0" encoding="utf-8"?>
<p:tagLst xmlns:p="http://schemas.openxmlformats.org/presentationml/2006/main">
  <p:tag name="AS_UNIQUEID" val="2240"/>
</p:tagLst>
</file>

<file path=ppt/tags/tag26.xml><?xml version="1.0" encoding="utf-8"?>
<p:tagLst xmlns:p="http://schemas.openxmlformats.org/presentationml/2006/main">
  <p:tag name="AS_UNIQUEID" val="2241"/>
</p:tagLst>
</file>

<file path=ppt/tags/tag27.xml><?xml version="1.0" encoding="utf-8"?>
<p:tagLst xmlns:p="http://schemas.openxmlformats.org/presentationml/2006/main">
  <p:tag name="AS_UNIQUEID" val="2242"/>
</p:tagLst>
</file>

<file path=ppt/tags/tag28.xml><?xml version="1.0" encoding="utf-8"?>
<p:tagLst xmlns:p="http://schemas.openxmlformats.org/presentationml/2006/main">
  <p:tag name="AS_UNIQUEID" val="2243"/>
</p:tagLst>
</file>

<file path=ppt/tags/tag29.xml><?xml version="1.0" encoding="utf-8"?>
<p:tagLst xmlns:p="http://schemas.openxmlformats.org/presentationml/2006/main">
  <p:tag name="AS_UNIQUEID" val="2244"/>
</p:tagLst>
</file>

<file path=ppt/tags/tag30.xml><?xml version="1.0" encoding="utf-8"?>
<p:tagLst xmlns:p="http://schemas.openxmlformats.org/presentationml/2006/main">
  <p:tag name="AS_UNIQUEID" val="2245"/>
</p:tagLst>
</file>

<file path=ppt/tags/tag31.xml><?xml version="1.0" encoding="utf-8"?>
<p:tagLst xmlns:p="http://schemas.openxmlformats.org/presentationml/2006/main">
  <p:tag name="AS_UNIQUEID" val="2246"/>
</p:tagLst>
</file>

<file path=ppt/tags/tag32.xml><?xml version="1.0" encoding="utf-8"?>
<p:tagLst xmlns:p="http://schemas.openxmlformats.org/presentationml/2006/main">
  <p:tag name="AS_UNIQUEID" val="2247"/>
</p:tagLst>
</file>

<file path=ppt/tags/tag33.xml><?xml version="1.0" encoding="utf-8"?>
<p:tagLst xmlns:p="http://schemas.openxmlformats.org/presentationml/2006/main">
  <p:tag name="AS_UNIQUEID" val="2248"/>
</p:tagLst>
</file>

<file path=ppt/tags/tag34.xml><?xml version="1.0" encoding="utf-8"?>
<p:tagLst xmlns:p="http://schemas.openxmlformats.org/presentationml/2006/main">
  <p:tag name="AS_UNIQUEID" val="2249"/>
</p:tagLst>
</file>

<file path=ppt/tags/tag35.xml><?xml version="1.0" encoding="utf-8"?>
<p:tagLst xmlns:p="http://schemas.openxmlformats.org/presentationml/2006/main">
  <p:tag name="AS_UNIQUEID" val="2250"/>
</p:tagLst>
</file>

<file path=ppt/tags/tag36.xml><?xml version="1.0" encoding="utf-8"?>
<p:tagLst xmlns:p="http://schemas.openxmlformats.org/presentationml/2006/main">
  <p:tag name="AS_UNIQUEID" val="2251"/>
</p:tagLst>
</file>

<file path=ppt/tags/tag37.xml><?xml version="1.0" encoding="utf-8"?>
<p:tagLst xmlns:p="http://schemas.openxmlformats.org/presentationml/2006/main">
  <p:tag name="AS_UNIQUEID" val="2252"/>
</p:tagLst>
</file>

<file path=ppt/tags/tag38.xml><?xml version="1.0" encoding="utf-8"?>
<p:tagLst xmlns:p="http://schemas.openxmlformats.org/presentationml/2006/main">
  <p:tag name="AS_UNIQUEID" val="2253"/>
</p:tagLst>
</file>

<file path=ppt/tags/tag39.xml><?xml version="1.0" encoding="utf-8"?>
<p:tagLst xmlns:p="http://schemas.openxmlformats.org/presentationml/2006/main">
  <p:tag name="AS_UNIQUEID" val="2254"/>
</p:tagLst>
</file>

<file path=ppt/tags/tag40.xml><?xml version="1.0" encoding="utf-8"?>
<p:tagLst xmlns:p="http://schemas.openxmlformats.org/presentationml/2006/main">
  <p:tag name="AS_UNIQUEID" val="2255"/>
</p:tagLst>
</file>

<file path=ppt/tags/tag41.xml><?xml version="1.0" encoding="utf-8"?>
<p:tagLst xmlns:p="http://schemas.openxmlformats.org/presentationml/2006/main">
  <p:tag name="AS_UNIQUEID" val="2256"/>
</p:tagLst>
</file>

<file path=ppt/tags/tag42.xml><?xml version="1.0" encoding="utf-8"?>
<p:tagLst xmlns:p="http://schemas.openxmlformats.org/presentationml/2006/main">
  <p:tag name="AS_UNIQUEID" val="2257"/>
</p:tagLst>
</file>

<file path=ppt/tags/tag43.xml><?xml version="1.0" encoding="utf-8"?>
<p:tagLst xmlns:p="http://schemas.openxmlformats.org/presentationml/2006/main">
  <p:tag name="AS_UNIQUEID" val="2258"/>
</p:tagLst>
</file>

<file path=ppt/tags/tag44.xml><?xml version="1.0" encoding="utf-8"?>
<p:tagLst xmlns:p="http://schemas.openxmlformats.org/presentationml/2006/main">
  <p:tag name="AS_UNIQUEID" val="2259"/>
</p:tagLst>
</file>

<file path=ppt/tags/tag45.xml><?xml version="1.0" encoding="utf-8"?>
<p:tagLst xmlns:p="http://schemas.openxmlformats.org/presentationml/2006/main">
  <p:tag name="AS_UNIQUEID" val="2260"/>
</p:tagLst>
</file>

<file path=ppt/tags/tag46.xml><?xml version="1.0" encoding="utf-8"?>
<p:tagLst xmlns:p="http://schemas.openxmlformats.org/presentationml/2006/main">
  <p:tag name="AS_UNIQUEID" val="2261"/>
</p:tagLst>
</file>

<file path=ppt/tags/tag47.xml><?xml version="1.0" encoding="utf-8"?>
<p:tagLst xmlns:p="http://schemas.openxmlformats.org/presentationml/2006/main">
  <p:tag name="AS_UNIQUEID" val="2262"/>
</p:tagLst>
</file>

<file path=ppt/tags/tag48.xml><?xml version="1.0" encoding="utf-8"?>
<p:tagLst xmlns:p="http://schemas.openxmlformats.org/presentationml/2006/main">
  <p:tag name="AS_UNIQUEID" val="2263"/>
</p:tagLst>
</file>

<file path=ppt/tags/tag49.xml><?xml version="1.0" encoding="utf-8"?>
<p:tagLst xmlns:p="http://schemas.openxmlformats.org/presentationml/2006/main">
  <p:tag name="AS_UNIQUEID" val="2264"/>
</p:tagLst>
</file>

<file path=ppt/tags/tag50.xml><?xml version="1.0" encoding="utf-8"?>
<p:tagLst xmlns:p="http://schemas.openxmlformats.org/presentationml/2006/main">
  <p:tag name="AS_UNIQUEID" val="2265"/>
</p:tagLst>
</file>

<file path=ppt/tags/tag51.xml><?xml version="1.0" encoding="utf-8"?>
<p:tagLst xmlns:p="http://schemas.openxmlformats.org/presentationml/2006/main">
  <p:tag name="AS_UNIQUEID" val="2266"/>
</p:tagLst>
</file>

<file path=ppt/tags/tag52.xml><?xml version="1.0" encoding="utf-8"?>
<p:tagLst xmlns:p="http://schemas.openxmlformats.org/presentationml/2006/main">
  <p:tag name="AS_UNIQUEID" val="2267"/>
</p:tagLst>
</file>

<file path=ppt/tags/tag53.xml><?xml version="1.0" encoding="utf-8"?>
<p:tagLst xmlns:p="http://schemas.openxmlformats.org/presentationml/2006/main">
  <p:tag name="AS_UNIQUEID" val="2268"/>
</p:tagLst>
</file>

<file path=ppt/tags/tag54.xml><?xml version="1.0" encoding="utf-8"?>
<p:tagLst xmlns:p="http://schemas.openxmlformats.org/presentationml/2006/main">
  <p:tag name="AS_UNIQUEID" val="2269"/>
</p:tagLst>
</file>

<file path=ppt/tags/tag55.xml><?xml version="1.0" encoding="utf-8"?>
<p:tagLst xmlns:p="http://schemas.openxmlformats.org/presentationml/2006/main">
  <p:tag name="AS_UNIQUEID" val="2270"/>
</p:tagLst>
</file>

<file path=ppt/tags/tag56.xml><?xml version="1.0" encoding="utf-8"?>
<p:tagLst xmlns:p="http://schemas.openxmlformats.org/presentationml/2006/main">
  <p:tag name="AS_UNIQUEID" val="2271"/>
</p:tagLst>
</file>

<file path=ppt/tags/tag57.xml><?xml version="1.0" encoding="utf-8"?>
<p:tagLst xmlns:p="http://schemas.openxmlformats.org/presentationml/2006/main">
  <p:tag name="AS_UNIQUEID" val="2272"/>
</p:tagLst>
</file>

<file path=ppt/tags/tag58.xml><?xml version="1.0" encoding="utf-8"?>
<p:tagLst xmlns:p="http://schemas.openxmlformats.org/presentationml/2006/main">
  <p:tag name="AS_UNIQUEID" val="2273"/>
</p:tagLst>
</file>

<file path=ppt/tags/tag59.xml><?xml version="1.0" encoding="utf-8"?>
<p:tagLst xmlns:p="http://schemas.openxmlformats.org/presentationml/2006/main">
  <p:tag name="AS_UNIQUEID" val="2274"/>
</p:tagLst>
</file>

<file path=ppt/tags/tag60.xml><?xml version="1.0" encoding="utf-8"?>
<p:tagLst xmlns:p="http://schemas.openxmlformats.org/presentationml/2006/main">
  <p:tag name="AS_UNIQUEID" val="2275"/>
</p:tagLst>
</file>

<file path=ppt/tags/tag61.xml><?xml version="1.0" encoding="utf-8"?>
<p:tagLst xmlns:p="http://schemas.openxmlformats.org/presentationml/2006/main">
  <p:tag name="AS_UNIQUEID" val="2276"/>
</p:tagLst>
</file>

<file path=ppt/tags/tag62.xml><?xml version="1.0" encoding="utf-8"?>
<p:tagLst xmlns:p="http://schemas.openxmlformats.org/presentationml/2006/main">
  <p:tag name="AS_UNIQUEID" val="2277"/>
</p:tagLst>
</file>

<file path=ppt/tags/tag63.xml><?xml version="1.0" encoding="utf-8"?>
<p:tagLst xmlns:p="http://schemas.openxmlformats.org/presentationml/2006/main">
  <p:tag name="AS_UNIQUEID" val="2278"/>
</p:tagLst>
</file>

<file path=ppt/tags/tag64.xml><?xml version="1.0" encoding="utf-8"?>
<p:tagLst xmlns:p="http://schemas.openxmlformats.org/presentationml/2006/main">
  <p:tag name="AS_UNIQUEID" val="2279"/>
</p:tagLst>
</file>

<file path=ppt/tags/tag65.xml><?xml version="1.0" encoding="utf-8"?>
<p:tagLst xmlns:p="http://schemas.openxmlformats.org/presentationml/2006/main">
  <p:tag name="AS_UNIQUEID" val="2280"/>
</p:tagLst>
</file>

<file path=ppt/tags/tag66.xml><?xml version="1.0" encoding="utf-8"?>
<p:tagLst xmlns:p="http://schemas.openxmlformats.org/presentationml/2006/main">
  <p:tag name="AS_UNIQUEID" val="2281"/>
</p:tagLst>
</file>

<file path=ppt/tags/tag67.xml><?xml version="1.0" encoding="utf-8"?>
<p:tagLst xmlns:p="http://schemas.openxmlformats.org/presentationml/2006/main">
  <p:tag name="AS_UNIQUEID" val="2282"/>
</p:tagLst>
</file>

<file path=ppt/tags/tag68.xml><?xml version="1.0" encoding="utf-8"?>
<p:tagLst xmlns:p="http://schemas.openxmlformats.org/presentationml/2006/main">
  <p:tag name="AS_UNIQUEID" val="2283"/>
</p:tagLst>
</file>

<file path=ppt/tags/tag69.xml><?xml version="1.0" encoding="utf-8"?>
<p:tagLst xmlns:p="http://schemas.openxmlformats.org/presentationml/2006/main">
  <p:tag name="AS_UNIQUEID" val="2284"/>
</p:tagLst>
</file>

<file path=ppt/tags/tag70.xml><?xml version="1.0" encoding="utf-8"?>
<p:tagLst xmlns:p="http://schemas.openxmlformats.org/presentationml/2006/main">
  <p:tag name="AS_UNIQUEID" val="2285"/>
</p:tagLst>
</file>

<file path=ppt/tags/tag71.xml><?xml version="1.0" encoding="utf-8"?>
<p:tagLst xmlns:p="http://schemas.openxmlformats.org/presentationml/2006/main">
  <p:tag name="AS_UNIQUEID" val="2286"/>
</p:tagLst>
</file>

<file path=ppt/tags/tag72.xml><?xml version="1.0" encoding="utf-8"?>
<p:tagLst xmlns:p="http://schemas.openxmlformats.org/presentationml/2006/main">
  <p:tag name="AS_UNIQUEID" val="2287"/>
</p:tagLst>
</file>

<file path=ppt/tags/tag73.xml><?xml version="1.0" encoding="utf-8"?>
<p:tagLst xmlns:p="http://schemas.openxmlformats.org/presentationml/2006/main">
  <p:tag name="AS_UNIQUEID" val="2288"/>
</p:tagLst>
</file>

<file path=ppt/tags/tag74.xml><?xml version="1.0" encoding="utf-8"?>
<p:tagLst xmlns:p="http://schemas.openxmlformats.org/presentationml/2006/main">
  <p:tag name="AS_UNIQUEID" val="2289"/>
</p:tagLst>
</file>

<file path=ppt/tags/tag75.xml><?xml version="1.0" encoding="utf-8"?>
<p:tagLst xmlns:p="http://schemas.openxmlformats.org/presentationml/2006/main">
  <p:tag name="AS_UNIQUEID" val="2290"/>
</p:tagLst>
</file>

<file path=ppt/tags/tag76.xml><?xml version="1.0" encoding="utf-8"?>
<p:tagLst xmlns:p="http://schemas.openxmlformats.org/presentationml/2006/main">
  <p:tag name="AS_UNIQUEID" val="1909"/>
</p:tagLst>
</file>

<file path=ppt/tags/tag77.xml><?xml version="1.0" encoding="utf-8"?>
<p:tagLst xmlns:p="http://schemas.openxmlformats.org/presentationml/2006/main">
  <p:tag name="AS_UNIQUEID" val="1910"/>
</p:tagLst>
</file>

<file path=ppt/tags/tag78.xml><?xml version="1.0" encoding="utf-8"?>
<p:tagLst xmlns:p="http://schemas.openxmlformats.org/presentationml/2006/main">
  <p:tag name="AS_UNIQUEID" val="1911"/>
</p:tagLst>
</file>

<file path=ppt/tags/tag79.xml><?xml version="1.0" encoding="utf-8"?>
<p:tagLst xmlns:p="http://schemas.openxmlformats.org/presentationml/2006/main">
  <p:tag name="AS_UNIQUEID" val="1912"/>
</p:tagLst>
</file>

<file path=ppt/tags/tag80.xml><?xml version="1.0" encoding="utf-8"?>
<p:tagLst xmlns:p="http://schemas.openxmlformats.org/presentationml/2006/main">
  <p:tag name="AS_UNIQUEID" val="1913"/>
</p:tagLst>
</file>

<file path=ppt/tags/tag81.xml><?xml version="1.0" encoding="utf-8"?>
<p:tagLst xmlns:p="http://schemas.openxmlformats.org/presentationml/2006/main">
  <p:tag name="AS_UNIQUEID" val="1914"/>
</p:tagLst>
</file>

<file path=ppt/tags/tag82.xml><?xml version="1.0" encoding="utf-8"?>
<p:tagLst xmlns:p="http://schemas.openxmlformats.org/presentationml/2006/main">
  <p:tag name="AS_UNIQUEID" val="1915"/>
</p:tagLst>
</file>

<file path=ppt/tags/tag83.xml><?xml version="1.0" encoding="utf-8"?>
<p:tagLst xmlns:p="http://schemas.openxmlformats.org/presentationml/2006/main">
  <p:tag name="AS_UNIQUEID" val="1916"/>
</p:tagLst>
</file>

<file path=ppt/tags/tag84.xml><?xml version="1.0" encoding="utf-8"?>
<p:tagLst xmlns:p="http://schemas.openxmlformats.org/presentationml/2006/main">
  <p:tag name="AS_UNIQUEID" val="1917"/>
</p:tagLst>
</file>

<file path=ppt/tags/tag85.xml><?xml version="1.0" encoding="utf-8"?>
<p:tagLst xmlns:p="http://schemas.openxmlformats.org/presentationml/2006/main">
  <p:tag name="AS_UNIQUEID" val="1918"/>
</p:tagLst>
</file>

<file path=ppt/tags/tag86.xml><?xml version="1.0" encoding="utf-8"?>
<p:tagLst xmlns:p="http://schemas.openxmlformats.org/presentationml/2006/main">
  <p:tag name="AS_UNIQUEID" val="1919"/>
</p:tagLst>
</file>

<file path=ppt/tags/tag87.xml><?xml version="1.0" encoding="utf-8"?>
<p:tagLst xmlns:p="http://schemas.openxmlformats.org/presentationml/2006/main">
  <p:tag name="AS_UNIQUEID" val="1920"/>
</p:tagLst>
</file>

<file path=ppt/tags/tag88.xml><?xml version="1.0" encoding="utf-8"?>
<p:tagLst xmlns:p="http://schemas.openxmlformats.org/presentationml/2006/main">
  <p:tag name="AS_UNIQUEID" val="1921"/>
</p:tagLst>
</file>

<file path=ppt/tags/tag89.xml><?xml version="1.0" encoding="utf-8"?>
<p:tagLst xmlns:p="http://schemas.openxmlformats.org/presentationml/2006/main">
  <p:tag name="AS_UNIQUEID" val="1922"/>
</p:tagLst>
</file>

<file path=ppt/tags/tag90.xml><?xml version="1.0" encoding="utf-8"?>
<p:tagLst xmlns:p="http://schemas.openxmlformats.org/presentationml/2006/main">
  <p:tag name="AS_UNIQUEID" val="1923"/>
</p:tagLst>
</file>

<file path=ppt/tags/tag91.xml><?xml version="1.0" encoding="utf-8"?>
<p:tagLst xmlns:p="http://schemas.openxmlformats.org/presentationml/2006/main">
  <p:tag name="AS_UNIQUEID" val="1924"/>
</p:tagLst>
</file>

<file path=ppt/tags/tag92.xml><?xml version="1.0" encoding="utf-8"?>
<p:tagLst xmlns:p="http://schemas.openxmlformats.org/presentationml/2006/main">
  <p:tag name="AS_UNIQUEID" val="1925"/>
</p:tagLst>
</file>

<file path=ppt/tags/tag93.xml><?xml version="1.0" encoding="utf-8"?>
<p:tagLst xmlns:p="http://schemas.openxmlformats.org/presentationml/2006/main">
  <p:tag name="AS_UNIQUEID" val="1926"/>
</p:tagLst>
</file>

<file path=ppt/tags/tag94.xml><?xml version="1.0" encoding="utf-8"?>
<p:tagLst xmlns:p="http://schemas.openxmlformats.org/presentationml/2006/main">
  <p:tag name="AS_UNIQUEID" val="1927"/>
</p:tagLst>
</file>

<file path=ppt/tags/tag95.xml><?xml version="1.0" encoding="utf-8"?>
<p:tagLst xmlns:p="http://schemas.openxmlformats.org/presentationml/2006/main">
  <p:tag name="AS_UNIQUEID" val="1928"/>
</p:tagLst>
</file>

<file path=ppt/tags/tag96.xml><?xml version="1.0" encoding="utf-8"?>
<p:tagLst xmlns:p="http://schemas.openxmlformats.org/presentationml/2006/main">
  <p:tag name="AS_UNIQUEID" val="1929"/>
</p:tagLst>
</file>

<file path=ppt/tags/tag97.xml><?xml version="1.0" encoding="utf-8"?>
<p:tagLst xmlns:p="http://schemas.openxmlformats.org/presentationml/2006/main">
  <p:tag name="AS_UNIQUEID" val="1930"/>
</p:tagLst>
</file>

<file path=ppt/tags/tag98.xml><?xml version="1.0" encoding="utf-8"?>
<p:tagLst xmlns:p="http://schemas.openxmlformats.org/presentationml/2006/main">
  <p:tag name="AS_UNIQUEID" val="1931"/>
</p:tagLst>
</file>

<file path=ppt/tags/tag99.xml><?xml version="1.0" encoding="utf-8"?>
<p:tagLst xmlns:p="http://schemas.openxmlformats.org/presentationml/2006/main">
  <p:tag name="AS_UNIQUEID" val="1932"/>
</p:tagLst>
</file>

<file path=ppt/tags/tag100.xml><?xml version="1.0" encoding="utf-8"?>
<p:tagLst xmlns:p="http://schemas.openxmlformats.org/presentationml/2006/main">
  <p:tag name="AS_UNIQUEID" val="1933"/>
</p:tagLst>
</file>

<file path=ppt/tags/tag101.xml><?xml version="1.0" encoding="utf-8"?>
<p:tagLst xmlns:p="http://schemas.openxmlformats.org/presentationml/2006/main">
  <p:tag name="AS_UNIQUEID" val="1934"/>
</p:tagLst>
</file>

<file path=ppt/tags/tag102.xml><?xml version="1.0" encoding="utf-8"?>
<p:tagLst xmlns:p="http://schemas.openxmlformats.org/presentationml/2006/main">
  <p:tag name="AS_UNIQUEID" val="1935"/>
</p:tagLst>
</file>

<file path=ppt/tags/tag103.xml><?xml version="1.0" encoding="utf-8"?>
<p:tagLst xmlns:p="http://schemas.openxmlformats.org/presentationml/2006/main">
  <p:tag name="AS_UNIQUEID" val="1936"/>
</p:tagLst>
</file>

<file path=ppt/tags/tag104.xml><?xml version="1.0" encoding="utf-8"?>
<p:tagLst xmlns:p="http://schemas.openxmlformats.org/presentationml/2006/main">
  <p:tag name="AS_UNIQUEID" val="1937"/>
</p:tagLst>
</file>

<file path=ppt/tags/tag105.xml><?xml version="1.0" encoding="utf-8"?>
<p:tagLst xmlns:p="http://schemas.openxmlformats.org/presentationml/2006/main">
  <p:tag name="AS_UNIQUEID" val="1938"/>
</p:tagLst>
</file>

<file path=ppt/tags/tag106.xml><?xml version="1.0" encoding="utf-8"?>
<p:tagLst xmlns:p="http://schemas.openxmlformats.org/presentationml/2006/main">
  <p:tag name="AS_UNIQUEID" val="1939"/>
</p:tagLst>
</file>

<file path=ppt/tags/tag107.xml><?xml version="1.0" encoding="utf-8"?>
<p:tagLst xmlns:p="http://schemas.openxmlformats.org/presentationml/2006/main">
  <p:tag name="AS_UNIQUEID" val="1940"/>
</p:tagLst>
</file>

<file path=ppt/tags/tag108.xml><?xml version="1.0" encoding="utf-8"?>
<p:tagLst xmlns:p="http://schemas.openxmlformats.org/presentationml/2006/main">
  <p:tag name="AS_UNIQUEID" val="1941"/>
</p:tagLst>
</file>

<file path=ppt/tags/tag109.xml><?xml version="1.0" encoding="utf-8"?>
<p:tagLst xmlns:p="http://schemas.openxmlformats.org/presentationml/2006/main">
  <p:tag name="AS_UNIQUEID" val="1942"/>
</p:tagLst>
</file>

<file path=ppt/tags/tag110.xml><?xml version="1.0" encoding="utf-8"?>
<p:tagLst xmlns:p="http://schemas.openxmlformats.org/presentationml/2006/main">
  <p:tag name="AS_UNIQUEID" val="1943"/>
</p:tagLst>
</file>

<file path=ppt/tags/tag111.xml><?xml version="1.0" encoding="utf-8"?>
<p:tagLst xmlns:p="http://schemas.openxmlformats.org/presentationml/2006/main">
  <p:tag name="AS_UNIQUEID" val="1944"/>
</p:tagLst>
</file>

<file path=ppt/tags/tag112.xml><?xml version="1.0" encoding="utf-8"?>
<p:tagLst xmlns:p="http://schemas.openxmlformats.org/presentationml/2006/main">
  <p:tag name="AS_UNIQUEID" val="1945"/>
</p:tagLst>
</file>

<file path=ppt/tags/tag113.xml><?xml version="1.0" encoding="utf-8"?>
<p:tagLst xmlns:p="http://schemas.openxmlformats.org/presentationml/2006/main">
  <p:tag name="AS_UNIQUEID" val="1946"/>
</p:tagLst>
</file>

<file path=ppt/tags/tag114.xml><?xml version="1.0" encoding="utf-8"?>
<p:tagLst xmlns:p="http://schemas.openxmlformats.org/presentationml/2006/main">
  <p:tag name="AS_UNIQUEID" val="1947"/>
</p:tagLst>
</file>

<file path=ppt/tags/tag115.xml><?xml version="1.0" encoding="utf-8"?>
<p:tagLst xmlns:p="http://schemas.openxmlformats.org/presentationml/2006/main">
  <p:tag name="AS_UNIQUEID" val="1948"/>
</p:tagLst>
</file>

<file path=ppt/tags/tag116.xml><?xml version="1.0" encoding="utf-8"?>
<p:tagLst xmlns:p="http://schemas.openxmlformats.org/presentationml/2006/main">
  <p:tag name="AS_UNIQUEID" val="1949"/>
</p:tagLst>
</file>

<file path=ppt/tags/tag117.xml><?xml version="1.0" encoding="utf-8"?>
<p:tagLst xmlns:p="http://schemas.openxmlformats.org/presentationml/2006/main">
  <p:tag name="AS_UNIQUEID" val="1950"/>
</p:tagLst>
</file>

<file path=ppt/tags/tag118.xml><?xml version="1.0" encoding="utf-8"?>
<p:tagLst xmlns:p="http://schemas.openxmlformats.org/presentationml/2006/main">
  <p:tag name="AS_UNIQUEID" val="1951"/>
</p:tagLst>
</file>

<file path=ppt/tags/tag119.xml><?xml version="1.0" encoding="utf-8"?>
<p:tagLst xmlns:p="http://schemas.openxmlformats.org/presentationml/2006/main">
  <p:tag name="AS_UNIQUEID" val="1952"/>
</p:tagLst>
</file>

<file path=ppt/tags/tag120.xml><?xml version="1.0" encoding="utf-8"?>
<p:tagLst xmlns:p="http://schemas.openxmlformats.org/presentationml/2006/main">
  <p:tag name="AS_UNIQUEID" val="1953"/>
</p:tagLst>
</file>

<file path=ppt/tags/tag121.xml><?xml version="1.0" encoding="utf-8"?>
<p:tagLst xmlns:p="http://schemas.openxmlformats.org/presentationml/2006/main">
  <p:tag name="AS_UNIQUEID" val="1954"/>
</p:tagLst>
</file>

<file path=ppt/tags/tag122.xml><?xml version="1.0" encoding="utf-8"?>
<p:tagLst xmlns:p="http://schemas.openxmlformats.org/presentationml/2006/main">
  <p:tag name="AS_UNIQUEID" val="1955"/>
</p:tagLst>
</file>

<file path=ppt/tags/tag123.xml><?xml version="1.0" encoding="utf-8"?>
<p:tagLst xmlns:p="http://schemas.openxmlformats.org/presentationml/2006/main">
  <p:tag name="AS_UNIQUEID" val="1956"/>
</p:tagLst>
</file>

<file path=ppt/tags/tag124.xml><?xml version="1.0" encoding="utf-8"?>
<p:tagLst xmlns:p="http://schemas.openxmlformats.org/presentationml/2006/main">
  <p:tag name="AS_UNIQUEID" val="1957"/>
</p:tagLst>
</file>

<file path=ppt/tags/tag125.xml><?xml version="1.0" encoding="utf-8"?>
<p:tagLst xmlns:p="http://schemas.openxmlformats.org/presentationml/2006/main">
  <p:tag name="AS_UNIQUEID" val="1958"/>
</p:tagLst>
</file>

<file path=ppt/tags/tag126.xml><?xml version="1.0" encoding="utf-8"?>
<p:tagLst xmlns:p="http://schemas.openxmlformats.org/presentationml/2006/main">
  <p:tag name="AS_UNIQUEID" val="1959"/>
</p:tagLst>
</file>

<file path=ppt/tags/tag127.xml><?xml version="1.0" encoding="utf-8"?>
<p:tagLst xmlns:p="http://schemas.openxmlformats.org/presentationml/2006/main">
  <p:tag name="AS_UNIQUEID" val="1960"/>
</p:tagLst>
</file>

<file path=ppt/tags/tag128.xml><?xml version="1.0" encoding="utf-8"?>
<p:tagLst xmlns:p="http://schemas.openxmlformats.org/presentationml/2006/main">
  <p:tag name="AS_UNIQUEID" val="1961"/>
</p:tagLst>
</file>

<file path=ppt/tags/tag129.xml><?xml version="1.0" encoding="utf-8"?>
<p:tagLst xmlns:p="http://schemas.openxmlformats.org/presentationml/2006/main">
  <p:tag name="AS_UNIQUEID" val="1962"/>
</p:tagLst>
</file>

<file path=ppt/tags/tag130.xml><?xml version="1.0" encoding="utf-8"?>
<p:tagLst xmlns:p="http://schemas.openxmlformats.org/presentationml/2006/main">
  <p:tag name="AS_UNIQUEID" val="1963"/>
</p:tagLst>
</file>

<file path=ppt/tags/tag131.xml><?xml version="1.0" encoding="utf-8"?>
<p:tagLst xmlns:p="http://schemas.openxmlformats.org/presentationml/2006/main">
  <p:tag name="AS_UNIQUEID" val="1964"/>
</p:tagLst>
</file>

<file path=ppt/tags/tag132.xml><?xml version="1.0" encoding="utf-8"?>
<p:tagLst xmlns:p="http://schemas.openxmlformats.org/presentationml/2006/main">
  <p:tag name="AS_UNIQUEID" val="1965"/>
</p:tagLst>
</file>

<file path=ppt/tags/tag133.xml><?xml version="1.0" encoding="utf-8"?>
<p:tagLst xmlns:p="http://schemas.openxmlformats.org/presentationml/2006/main">
  <p:tag name="AS_UNIQUEID" val="1966"/>
</p:tagLst>
</file>

<file path=ppt/tags/tag134.xml><?xml version="1.0" encoding="utf-8"?>
<p:tagLst xmlns:p="http://schemas.openxmlformats.org/presentationml/2006/main">
  <p:tag name="AS_UNIQUEID" val="1967"/>
</p:tagLst>
</file>

<file path=ppt/tags/tag135.xml><?xml version="1.0" encoding="utf-8"?>
<p:tagLst xmlns:p="http://schemas.openxmlformats.org/presentationml/2006/main">
  <p:tag name="AS_UNIQUEID" val="1968"/>
</p:tagLst>
</file>

<file path=ppt/tags/tag136.xml><?xml version="1.0" encoding="utf-8"?>
<p:tagLst xmlns:p="http://schemas.openxmlformats.org/presentationml/2006/main">
  <p:tag name="AS_UNIQUEID" val="1969"/>
</p:tagLst>
</file>

<file path=ppt/tags/tag137.xml><?xml version="1.0" encoding="utf-8"?>
<p:tagLst xmlns:p="http://schemas.openxmlformats.org/presentationml/2006/main">
  <p:tag name="AS_UNIQUEID" val="1970"/>
</p:tagLst>
</file>

<file path=ppt/tags/tag138.xml><?xml version="1.0" encoding="utf-8"?>
<p:tagLst xmlns:p="http://schemas.openxmlformats.org/presentationml/2006/main">
  <p:tag name="AS_UNIQUEID" val="1971"/>
</p:tagLst>
</file>

<file path=ppt/tags/tag139.xml><?xml version="1.0" encoding="utf-8"?>
<p:tagLst xmlns:p="http://schemas.openxmlformats.org/presentationml/2006/main">
  <p:tag name="AS_UNIQUEID" val="1972"/>
</p:tagLst>
</file>

<file path=ppt/tags/tag140.xml><?xml version="1.0" encoding="utf-8"?>
<p:tagLst xmlns:p="http://schemas.openxmlformats.org/presentationml/2006/main">
  <p:tag name="AS_UNIQUEID" val="1973"/>
</p:tagLst>
</file>

<file path=ppt/tags/tag141.xml><?xml version="1.0" encoding="utf-8"?>
<p:tagLst xmlns:p="http://schemas.openxmlformats.org/presentationml/2006/main">
  <p:tag name="AS_UNIQUEID" val="1974"/>
</p:tagLst>
</file>

<file path=ppt/tags/tag142.xml><?xml version="1.0" encoding="utf-8"?>
<p:tagLst xmlns:p="http://schemas.openxmlformats.org/presentationml/2006/main">
  <p:tag name="AS_UNIQUEID" val="1975"/>
</p:tagLst>
</file>

<file path=ppt/tags/tag143.xml><?xml version="1.0" encoding="utf-8"?>
<p:tagLst xmlns:p="http://schemas.openxmlformats.org/presentationml/2006/main">
  <p:tag name="AS_UNIQUEID" val="1976"/>
</p:tagLst>
</file>

<file path=ppt/tags/tag144.xml><?xml version="1.0" encoding="utf-8"?>
<p:tagLst xmlns:p="http://schemas.openxmlformats.org/presentationml/2006/main">
  <p:tag name="AS_UNIQUEID" val="1977"/>
</p:tagLst>
</file>

<file path=ppt/tags/tag145.xml><?xml version="1.0" encoding="utf-8"?>
<p:tagLst xmlns:p="http://schemas.openxmlformats.org/presentationml/2006/main">
  <p:tag name="AS_UNIQUEID" val="1978"/>
</p:tagLst>
</file>

<file path=ppt/tags/tag146.xml><?xml version="1.0" encoding="utf-8"?>
<p:tagLst xmlns:p="http://schemas.openxmlformats.org/presentationml/2006/main">
  <p:tag name="AS_UNIQUEID" val="1979"/>
</p:tagLst>
</file>

<file path=ppt/tags/tag147.xml><?xml version="1.0" encoding="utf-8"?>
<p:tagLst xmlns:p="http://schemas.openxmlformats.org/presentationml/2006/main">
  <p:tag name="AS_UNIQUEID" val="1980"/>
</p:tagLst>
</file>

<file path=ppt/tags/tag148.xml><?xml version="1.0" encoding="utf-8"?>
<p:tagLst xmlns:p="http://schemas.openxmlformats.org/presentationml/2006/main">
  <p:tag name="AS_UNIQUEID" val="1981"/>
</p:tagLst>
</file>

<file path=ppt/tags/tag149.xml><?xml version="1.0" encoding="utf-8"?>
<p:tagLst xmlns:p="http://schemas.openxmlformats.org/presentationml/2006/main">
  <p:tag name="AS_UNIQUEID" val="1982"/>
</p:tagLst>
</file>

<file path=ppt/tags/tag150.xml><?xml version="1.0" encoding="utf-8"?>
<p:tagLst xmlns:p="http://schemas.openxmlformats.org/presentationml/2006/main">
  <p:tag name="AS_UNIQUEID" val="1983"/>
</p:tagLst>
</file>

<file path=ppt/tags/tag151.xml><?xml version="1.0" encoding="utf-8"?>
<p:tagLst xmlns:p="http://schemas.openxmlformats.org/presentationml/2006/main">
  <p:tag name="AS_UNIQUEID" val="1984"/>
</p:tagLst>
</file>

<file path=ppt/tags/tag152.xml><?xml version="1.0" encoding="utf-8"?>
<p:tagLst xmlns:p="http://schemas.openxmlformats.org/presentationml/2006/main">
  <p:tag name="AS_UNIQUEID" val="2061"/>
</p:tagLst>
</file>

<file path=ppt/tags/tag153.xml><?xml version="1.0" encoding="utf-8"?>
<p:tagLst xmlns:p="http://schemas.openxmlformats.org/presentationml/2006/main">
  <p:tag name="AS_UNIQUEID" val="2062"/>
</p:tagLst>
</file>

<file path=ppt/tags/tag154.xml><?xml version="1.0" encoding="utf-8"?>
<p:tagLst xmlns:p="http://schemas.openxmlformats.org/presentationml/2006/main">
  <p:tag name="AS_UNIQUEID" val="2063"/>
</p:tagLst>
</file>

<file path=ppt/tags/tag155.xml><?xml version="1.0" encoding="utf-8"?>
<p:tagLst xmlns:p="http://schemas.openxmlformats.org/presentationml/2006/main">
  <p:tag name="AS_UNIQUEID" val="2064"/>
</p:tagLst>
</file>

<file path=ppt/tags/tag156.xml><?xml version="1.0" encoding="utf-8"?>
<p:tagLst xmlns:p="http://schemas.openxmlformats.org/presentationml/2006/main">
  <p:tag name="AS_UNIQUEID" val="2065"/>
</p:tagLst>
</file>

<file path=ppt/tags/tag157.xml><?xml version="1.0" encoding="utf-8"?>
<p:tagLst xmlns:p="http://schemas.openxmlformats.org/presentationml/2006/main">
  <p:tag name="AS_UNIQUEID" val="2066"/>
</p:tagLst>
</file>

<file path=ppt/tags/tag158.xml><?xml version="1.0" encoding="utf-8"?>
<p:tagLst xmlns:p="http://schemas.openxmlformats.org/presentationml/2006/main">
  <p:tag name="AS_UNIQUEID" val="2067"/>
</p:tagLst>
</file>

<file path=ppt/tags/tag159.xml><?xml version="1.0" encoding="utf-8"?>
<p:tagLst xmlns:p="http://schemas.openxmlformats.org/presentationml/2006/main">
  <p:tag name="AS_UNIQUEID" val="2068"/>
</p:tagLst>
</file>

<file path=ppt/tags/tag160.xml><?xml version="1.0" encoding="utf-8"?>
<p:tagLst xmlns:p="http://schemas.openxmlformats.org/presentationml/2006/main">
  <p:tag name="AS_UNIQUEID" val="2069"/>
</p:tagLst>
</file>

<file path=ppt/tags/tag161.xml><?xml version="1.0" encoding="utf-8"?>
<p:tagLst xmlns:p="http://schemas.openxmlformats.org/presentationml/2006/main">
  <p:tag name="AS_UNIQUEID" val="2070"/>
</p:tagLst>
</file>

<file path=ppt/tags/tag162.xml><?xml version="1.0" encoding="utf-8"?>
<p:tagLst xmlns:p="http://schemas.openxmlformats.org/presentationml/2006/main">
  <p:tag name="AS_UNIQUEID" val="2071"/>
</p:tagLst>
</file>

<file path=ppt/tags/tag163.xml><?xml version="1.0" encoding="utf-8"?>
<p:tagLst xmlns:p="http://schemas.openxmlformats.org/presentationml/2006/main">
  <p:tag name="AS_UNIQUEID" val="2072"/>
</p:tagLst>
</file>

<file path=ppt/tags/tag164.xml><?xml version="1.0" encoding="utf-8"?>
<p:tagLst xmlns:p="http://schemas.openxmlformats.org/presentationml/2006/main">
  <p:tag name="AS_UNIQUEID" val="2073"/>
</p:tagLst>
</file>

<file path=ppt/tags/tag165.xml><?xml version="1.0" encoding="utf-8"?>
<p:tagLst xmlns:p="http://schemas.openxmlformats.org/presentationml/2006/main">
  <p:tag name="AS_UNIQUEID" val="2074"/>
</p:tagLst>
</file>

<file path=ppt/tags/tag166.xml><?xml version="1.0" encoding="utf-8"?>
<p:tagLst xmlns:p="http://schemas.openxmlformats.org/presentationml/2006/main">
  <p:tag name="AS_UNIQUEID" val="2075"/>
</p:tagLst>
</file>

<file path=ppt/tags/tag167.xml><?xml version="1.0" encoding="utf-8"?>
<p:tagLst xmlns:p="http://schemas.openxmlformats.org/presentationml/2006/main">
  <p:tag name="AS_UNIQUEID" val="2076"/>
</p:tagLst>
</file>

<file path=ppt/tags/tag168.xml><?xml version="1.0" encoding="utf-8"?>
<p:tagLst xmlns:p="http://schemas.openxmlformats.org/presentationml/2006/main">
  <p:tag name="AS_UNIQUEID" val="2077"/>
</p:tagLst>
</file>

<file path=ppt/tags/tag169.xml><?xml version="1.0" encoding="utf-8"?>
<p:tagLst xmlns:p="http://schemas.openxmlformats.org/presentationml/2006/main">
  <p:tag name="AS_UNIQUEID" val="2078"/>
</p:tagLst>
</file>

<file path=ppt/tags/tag170.xml><?xml version="1.0" encoding="utf-8"?>
<p:tagLst xmlns:p="http://schemas.openxmlformats.org/presentationml/2006/main">
  <p:tag name="AS_UNIQUEID" val="2079"/>
</p:tagLst>
</file>

<file path=ppt/tags/tag171.xml><?xml version="1.0" encoding="utf-8"?>
<p:tagLst xmlns:p="http://schemas.openxmlformats.org/presentationml/2006/main">
  <p:tag name="AS_UNIQUEID" val="2080"/>
</p:tagLst>
</file>

<file path=ppt/tags/tag172.xml><?xml version="1.0" encoding="utf-8"?>
<p:tagLst xmlns:p="http://schemas.openxmlformats.org/presentationml/2006/main">
  <p:tag name="AS_UNIQUEID" val="2081"/>
</p:tagLst>
</file>

<file path=ppt/tags/tag173.xml><?xml version="1.0" encoding="utf-8"?>
<p:tagLst xmlns:p="http://schemas.openxmlformats.org/presentationml/2006/main">
  <p:tag name="AS_UNIQUEID" val="2082"/>
</p:tagLst>
</file>

<file path=ppt/tags/tag174.xml><?xml version="1.0" encoding="utf-8"?>
<p:tagLst xmlns:p="http://schemas.openxmlformats.org/presentationml/2006/main">
  <p:tag name="AS_UNIQUEID" val="2083"/>
</p:tagLst>
</file>

<file path=ppt/tags/tag175.xml><?xml version="1.0" encoding="utf-8"?>
<p:tagLst xmlns:p="http://schemas.openxmlformats.org/presentationml/2006/main">
  <p:tag name="AS_UNIQUEID" val="2084"/>
</p:tagLst>
</file>

<file path=ppt/tags/tag176.xml><?xml version="1.0" encoding="utf-8"?>
<p:tagLst xmlns:p="http://schemas.openxmlformats.org/presentationml/2006/main">
  <p:tag name="AS_UNIQUEID" val="2085"/>
</p:tagLst>
</file>

<file path=ppt/tags/tag177.xml><?xml version="1.0" encoding="utf-8"?>
<p:tagLst xmlns:p="http://schemas.openxmlformats.org/presentationml/2006/main">
  <p:tag name="AS_UNIQUEID" val="2086"/>
</p:tagLst>
</file>

<file path=ppt/tags/tag178.xml><?xml version="1.0" encoding="utf-8"?>
<p:tagLst xmlns:p="http://schemas.openxmlformats.org/presentationml/2006/main">
  <p:tag name="AS_UNIQUEID" val="2087"/>
</p:tagLst>
</file>

<file path=ppt/tags/tag179.xml><?xml version="1.0" encoding="utf-8"?>
<p:tagLst xmlns:p="http://schemas.openxmlformats.org/presentationml/2006/main">
  <p:tag name="AS_UNIQUEID" val="2088"/>
</p:tagLst>
</file>

<file path=ppt/tags/tag180.xml><?xml version="1.0" encoding="utf-8"?>
<p:tagLst xmlns:p="http://schemas.openxmlformats.org/presentationml/2006/main">
  <p:tag name="AS_UNIQUEID" val="2089"/>
</p:tagLst>
</file>

<file path=ppt/tags/tag181.xml><?xml version="1.0" encoding="utf-8"?>
<p:tagLst xmlns:p="http://schemas.openxmlformats.org/presentationml/2006/main">
  <p:tag name="AS_UNIQUEID" val="2090"/>
</p:tagLst>
</file>

<file path=ppt/tags/tag182.xml><?xml version="1.0" encoding="utf-8"?>
<p:tagLst xmlns:p="http://schemas.openxmlformats.org/presentationml/2006/main">
  <p:tag name="AS_UNIQUEID" val="2091"/>
</p:tagLst>
</file>

<file path=ppt/tags/tag183.xml><?xml version="1.0" encoding="utf-8"?>
<p:tagLst xmlns:p="http://schemas.openxmlformats.org/presentationml/2006/main">
  <p:tag name="AS_UNIQUEID" val="2092"/>
</p:tagLst>
</file>

<file path=ppt/tags/tag184.xml><?xml version="1.0" encoding="utf-8"?>
<p:tagLst xmlns:p="http://schemas.openxmlformats.org/presentationml/2006/main">
  <p:tag name="AS_UNIQUEID" val="2093"/>
</p:tagLst>
</file>

<file path=ppt/tags/tag185.xml><?xml version="1.0" encoding="utf-8"?>
<p:tagLst xmlns:p="http://schemas.openxmlformats.org/presentationml/2006/main">
  <p:tag name="AS_UNIQUEID" val="2094"/>
</p:tagLst>
</file>

<file path=ppt/tags/tag186.xml><?xml version="1.0" encoding="utf-8"?>
<p:tagLst xmlns:p="http://schemas.openxmlformats.org/presentationml/2006/main">
  <p:tag name="AS_UNIQUEID" val="2095"/>
</p:tagLst>
</file>

<file path=ppt/tags/tag187.xml><?xml version="1.0" encoding="utf-8"?>
<p:tagLst xmlns:p="http://schemas.openxmlformats.org/presentationml/2006/main">
  <p:tag name="AS_UNIQUEID" val="2096"/>
</p:tagLst>
</file>

<file path=ppt/tags/tag188.xml><?xml version="1.0" encoding="utf-8"?>
<p:tagLst xmlns:p="http://schemas.openxmlformats.org/presentationml/2006/main">
  <p:tag name="AS_UNIQUEID" val="2097"/>
</p:tagLst>
</file>

<file path=ppt/tags/tag189.xml><?xml version="1.0" encoding="utf-8"?>
<p:tagLst xmlns:p="http://schemas.openxmlformats.org/presentationml/2006/main">
  <p:tag name="AS_UNIQUEID" val="2098"/>
</p:tagLst>
</file>

<file path=ppt/tags/tag190.xml><?xml version="1.0" encoding="utf-8"?>
<p:tagLst xmlns:p="http://schemas.openxmlformats.org/presentationml/2006/main">
  <p:tag name="AS_UNIQUEID" val="2099"/>
</p:tagLst>
</file>

<file path=ppt/tags/tag191.xml><?xml version="1.0" encoding="utf-8"?>
<p:tagLst xmlns:p="http://schemas.openxmlformats.org/presentationml/2006/main">
  <p:tag name="AS_UNIQUEID" val="2100"/>
</p:tagLst>
</file>

<file path=ppt/tags/tag192.xml><?xml version="1.0" encoding="utf-8"?>
<p:tagLst xmlns:p="http://schemas.openxmlformats.org/presentationml/2006/main">
  <p:tag name="AS_UNIQUEID" val="2101"/>
</p:tagLst>
</file>

<file path=ppt/tags/tag193.xml><?xml version="1.0" encoding="utf-8"?>
<p:tagLst xmlns:p="http://schemas.openxmlformats.org/presentationml/2006/main">
  <p:tag name="AS_UNIQUEID" val="2102"/>
</p:tagLst>
</file>

<file path=ppt/tags/tag194.xml><?xml version="1.0" encoding="utf-8"?>
<p:tagLst xmlns:p="http://schemas.openxmlformats.org/presentationml/2006/main">
  <p:tag name="AS_UNIQUEID" val="2103"/>
</p:tagLst>
</file>

<file path=ppt/tags/tag195.xml><?xml version="1.0" encoding="utf-8"?>
<p:tagLst xmlns:p="http://schemas.openxmlformats.org/presentationml/2006/main">
  <p:tag name="AS_UNIQUEID" val="2104"/>
</p:tagLst>
</file>

<file path=ppt/tags/tag196.xml><?xml version="1.0" encoding="utf-8"?>
<p:tagLst xmlns:p="http://schemas.openxmlformats.org/presentationml/2006/main">
  <p:tag name="AS_UNIQUEID" val="2105"/>
</p:tagLst>
</file>

<file path=ppt/tags/tag197.xml><?xml version="1.0" encoding="utf-8"?>
<p:tagLst xmlns:p="http://schemas.openxmlformats.org/presentationml/2006/main">
  <p:tag name="AS_UNIQUEID" val="2106"/>
</p:tagLst>
</file>

<file path=ppt/tags/tag198.xml><?xml version="1.0" encoding="utf-8"?>
<p:tagLst xmlns:p="http://schemas.openxmlformats.org/presentationml/2006/main">
  <p:tag name="AS_UNIQUEID" val="2107"/>
</p:tagLst>
</file>

<file path=ppt/tags/tag199.xml><?xml version="1.0" encoding="utf-8"?>
<p:tagLst xmlns:p="http://schemas.openxmlformats.org/presentationml/2006/main">
  <p:tag name="AS_UNIQUEID" val="2108"/>
</p:tagLst>
</file>

<file path=ppt/tags/tag200.xml><?xml version="1.0" encoding="utf-8"?>
<p:tagLst xmlns:p="http://schemas.openxmlformats.org/presentationml/2006/main">
  <p:tag name="AS_UNIQUEID" val="2109"/>
</p:tagLst>
</file>

<file path=ppt/tags/tag201.xml><?xml version="1.0" encoding="utf-8"?>
<p:tagLst xmlns:p="http://schemas.openxmlformats.org/presentationml/2006/main">
  <p:tag name="AS_UNIQUEID" val="2110"/>
</p:tagLst>
</file>

<file path=ppt/tags/tag202.xml><?xml version="1.0" encoding="utf-8"?>
<p:tagLst xmlns:p="http://schemas.openxmlformats.org/presentationml/2006/main">
  <p:tag name="AS_UNIQUEID" val="2111"/>
</p:tagLst>
</file>

<file path=ppt/tags/tag203.xml><?xml version="1.0" encoding="utf-8"?>
<p:tagLst xmlns:p="http://schemas.openxmlformats.org/presentationml/2006/main">
  <p:tag name="AS_UNIQUEID" val="2112"/>
</p:tagLst>
</file>

<file path=ppt/tags/tag204.xml><?xml version="1.0" encoding="utf-8"?>
<p:tagLst xmlns:p="http://schemas.openxmlformats.org/presentationml/2006/main">
  <p:tag name="AS_UNIQUEID" val="2113"/>
</p:tagLst>
</file>

<file path=ppt/tags/tag205.xml><?xml version="1.0" encoding="utf-8"?>
<p:tagLst xmlns:p="http://schemas.openxmlformats.org/presentationml/2006/main">
  <p:tag name="AS_UNIQUEID" val="2114"/>
</p:tagLst>
</file>

<file path=ppt/tags/tag206.xml><?xml version="1.0" encoding="utf-8"?>
<p:tagLst xmlns:p="http://schemas.openxmlformats.org/presentationml/2006/main">
  <p:tag name="AS_UNIQUEID" val="2115"/>
</p:tagLst>
</file>

<file path=ppt/tags/tag207.xml><?xml version="1.0" encoding="utf-8"?>
<p:tagLst xmlns:p="http://schemas.openxmlformats.org/presentationml/2006/main">
  <p:tag name="AS_UNIQUEID" val="2116"/>
</p:tagLst>
</file>

<file path=ppt/tags/tag208.xml><?xml version="1.0" encoding="utf-8"?>
<p:tagLst xmlns:p="http://schemas.openxmlformats.org/presentationml/2006/main">
  <p:tag name="AS_UNIQUEID" val="2117"/>
</p:tagLst>
</file>

<file path=ppt/tags/tag209.xml><?xml version="1.0" encoding="utf-8"?>
<p:tagLst xmlns:p="http://schemas.openxmlformats.org/presentationml/2006/main">
  <p:tag name="AS_UNIQUEID" val="2118"/>
</p:tagLst>
</file>

<file path=ppt/tags/tag210.xml><?xml version="1.0" encoding="utf-8"?>
<p:tagLst xmlns:p="http://schemas.openxmlformats.org/presentationml/2006/main">
  <p:tag name="AS_UNIQUEID" val="2119"/>
</p:tagLst>
</file>

<file path=ppt/tags/tag211.xml><?xml version="1.0" encoding="utf-8"?>
<p:tagLst xmlns:p="http://schemas.openxmlformats.org/presentationml/2006/main">
  <p:tag name="AS_UNIQUEID" val="2120"/>
</p:tagLst>
</file>

<file path=ppt/tags/tag212.xml><?xml version="1.0" encoding="utf-8"?>
<p:tagLst xmlns:p="http://schemas.openxmlformats.org/presentationml/2006/main">
  <p:tag name="AS_UNIQUEID" val="2121"/>
</p:tagLst>
</file>

<file path=ppt/tags/tag213.xml><?xml version="1.0" encoding="utf-8"?>
<p:tagLst xmlns:p="http://schemas.openxmlformats.org/presentationml/2006/main">
  <p:tag name="AS_UNIQUEID" val="2122"/>
</p:tagLst>
</file>

<file path=ppt/tags/tag214.xml><?xml version="1.0" encoding="utf-8"?>
<p:tagLst xmlns:p="http://schemas.openxmlformats.org/presentationml/2006/main">
  <p:tag name="AS_UNIQUEID" val="2123"/>
</p:tagLst>
</file>

<file path=ppt/tags/tag215.xml><?xml version="1.0" encoding="utf-8"?>
<p:tagLst xmlns:p="http://schemas.openxmlformats.org/presentationml/2006/main">
  <p:tag name="AS_UNIQUEID" val="2124"/>
</p:tagLst>
</file>

<file path=ppt/tags/tag216.xml><?xml version="1.0" encoding="utf-8"?>
<p:tagLst xmlns:p="http://schemas.openxmlformats.org/presentationml/2006/main">
  <p:tag name="AS_UNIQUEID" val="2125"/>
</p:tagLst>
</file>

<file path=ppt/tags/tag217.xml><?xml version="1.0" encoding="utf-8"?>
<p:tagLst xmlns:p="http://schemas.openxmlformats.org/presentationml/2006/main">
  <p:tag name="AS_UNIQUEID" val="2126"/>
</p:tagLst>
</file>

<file path=ppt/tags/tag218.xml><?xml version="1.0" encoding="utf-8"?>
<p:tagLst xmlns:p="http://schemas.openxmlformats.org/presentationml/2006/main">
  <p:tag name="AS_UNIQUEID" val="2127"/>
</p:tagLst>
</file>

<file path=ppt/tags/tag219.xml><?xml version="1.0" encoding="utf-8"?>
<p:tagLst xmlns:p="http://schemas.openxmlformats.org/presentationml/2006/main">
  <p:tag name="AS_UNIQUEID" val="2128"/>
</p:tagLst>
</file>

<file path=ppt/tags/tag220.xml><?xml version="1.0" encoding="utf-8"?>
<p:tagLst xmlns:p="http://schemas.openxmlformats.org/presentationml/2006/main">
  <p:tag name="AS_UNIQUEID" val="2129"/>
</p:tagLst>
</file>

<file path=ppt/tags/tag221.xml><?xml version="1.0" encoding="utf-8"?>
<p:tagLst xmlns:p="http://schemas.openxmlformats.org/presentationml/2006/main">
  <p:tag name="AS_UNIQUEID" val="2130"/>
</p:tagLst>
</file>

<file path=ppt/tags/tag222.xml><?xml version="1.0" encoding="utf-8"?>
<p:tagLst xmlns:p="http://schemas.openxmlformats.org/presentationml/2006/main">
  <p:tag name="AS_UNIQUEID" val="2131"/>
</p:tagLst>
</file>

<file path=ppt/tags/tag223.xml><?xml version="1.0" encoding="utf-8"?>
<p:tagLst xmlns:p="http://schemas.openxmlformats.org/presentationml/2006/main">
  <p:tag name="AS_UNIQUEID" val="2132"/>
</p:tagLst>
</file>

<file path=ppt/tags/tag224.xml><?xml version="1.0" encoding="utf-8"?>
<p:tagLst xmlns:p="http://schemas.openxmlformats.org/presentationml/2006/main">
  <p:tag name="AS_UNIQUEID" val="2133"/>
</p:tagLst>
</file>

<file path=ppt/tags/tag225.xml><?xml version="1.0" encoding="utf-8"?>
<p:tagLst xmlns:p="http://schemas.openxmlformats.org/presentationml/2006/main">
  <p:tag name="AS_UNIQUEID" val="2134"/>
</p:tagLst>
</file>

<file path=ppt/tags/tag226.xml><?xml version="1.0" encoding="utf-8"?>
<p:tagLst xmlns:p="http://schemas.openxmlformats.org/presentationml/2006/main">
  <p:tag name="AS_UNIQUEID" val="2135"/>
</p:tagLst>
</file>

<file path=ppt/tags/tag227.xml><?xml version="1.0" encoding="utf-8"?>
<p:tagLst xmlns:p="http://schemas.openxmlformats.org/presentationml/2006/main">
  <p:tag name="AS_UNIQUEID" val="2136"/>
</p:tagLst>
</file>

<file path=ppt/tags/tag228.xml><?xml version="1.0" encoding="utf-8"?>
<p:tagLst xmlns:p="http://schemas.openxmlformats.org/presentationml/2006/main">
  <p:tag name="AS_UNIQUEID" val="1985"/>
</p:tagLst>
</file>

<file path=ppt/tags/tag229.xml><?xml version="1.0" encoding="utf-8"?>
<p:tagLst xmlns:p="http://schemas.openxmlformats.org/presentationml/2006/main">
  <p:tag name="AS_UNIQUEID" val="1986"/>
</p:tagLst>
</file>

<file path=ppt/tags/tag230.xml><?xml version="1.0" encoding="utf-8"?>
<p:tagLst xmlns:p="http://schemas.openxmlformats.org/presentationml/2006/main">
  <p:tag name="AS_UNIQUEID" val="1987"/>
</p:tagLst>
</file>

<file path=ppt/tags/tag231.xml><?xml version="1.0" encoding="utf-8"?>
<p:tagLst xmlns:p="http://schemas.openxmlformats.org/presentationml/2006/main">
  <p:tag name="AS_UNIQUEID" val="1988"/>
</p:tagLst>
</file>

<file path=ppt/tags/tag232.xml><?xml version="1.0" encoding="utf-8"?>
<p:tagLst xmlns:p="http://schemas.openxmlformats.org/presentationml/2006/main">
  <p:tag name="AS_UNIQUEID" val="1989"/>
</p:tagLst>
</file>

<file path=ppt/tags/tag233.xml><?xml version="1.0" encoding="utf-8"?>
<p:tagLst xmlns:p="http://schemas.openxmlformats.org/presentationml/2006/main">
  <p:tag name="AS_UNIQUEID" val="1990"/>
</p:tagLst>
</file>

<file path=ppt/tags/tag234.xml><?xml version="1.0" encoding="utf-8"?>
<p:tagLst xmlns:p="http://schemas.openxmlformats.org/presentationml/2006/main">
  <p:tag name="AS_UNIQUEID" val="1991"/>
</p:tagLst>
</file>

<file path=ppt/tags/tag235.xml><?xml version="1.0" encoding="utf-8"?>
<p:tagLst xmlns:p="http://schemas.openxmlformats.org/presentationml/2006/main">
  <p:tag name="AS_UNIQUEID" val="1992"/>
</p:tagLst>
</file>

<file path=ppt/tags/tag236.xml><?xml version="1.0" encoding="utf-8"?>
<p:tagLst xmlns:p="http://schemas.openxmlformats.org/presentationml/2006/main">
  <p:tag name="AS_UNIQUEID" val="1993"/>
</p:tagLst>
</file>

<file path=ppt/tags/tag237.xml><?xml version="1.0" encoding="utf-8"?>
<p:tagLst xmlns:p="http://schemas.openxmlformats.org/presentationml/2006/main">
  <p:tag name="AS_UNIQUEID" val="1994"/>
</p:tagLst>
</file>

<file path=ppt/tags/tag238.xml><?xml version="1.0" encoding="utf-8"?>
<p:tagLst xmlns:p="http://schemas.openxmlformats.org/presentationml/2006/main">
  <p:tag name="AS_UNIQUEID" val="1995"/>
</p:tagLst>
</file>

<file path=ppt/tags/tag239.xml><?xml version="1.0" encoding="utf-8"?>
<p:tagLst xmlns:p="http://schemas.openxmlformats.org/presentationml/2006/main">
  <p:tag name="AS_UNIQUEID" val="1996"/>
</p:tagLst>
</file>

<file path=ppt/tags/tag240.xml><?xml version="1.0" encoding="utf-8"?>
<p:tagLst xmlns:p="http://schemas.openxmlformats.org/presentationml/2006/main">
  <p:tag name="AS_UNIQUEID" val="1997"/>
</p:tagLst>
</file>

<file path=ppt/tags/tag241.xml><?xml version="1.0" encoding="utf-8"?>
<p:tagLst xmlns:p="http://schemas.openxmlformats.org/presentationml/2006/main">
  <p:tag name="AS_UNIQUEID" val="1998"/>
</p:tagLst>
</file>

<file path=ppt/tags/tag242.xml><?xml version="1.0" encoding="utf-8"?>
<p:tagLst xmlns:p="http://schemas.openxmlformats.org/presentationml/2006/main">
  <p:tag name="AS_UNIQUEID" val="1999"/>
</p:tagLst>
</file>

<file path=ppt/tags/tag243.xml><?xml version="1.0" encoding="utf-8"?>
<p:tagLst xmlns:p="http://schemas.openxmlformats.org/presentationml/2006/main">
  <p:tag name="AS_UNIQUEID" val="2000"/>
</p:tagLst>
</file>

<file path=ppt/tags/tag244.xml><?xml version="1.0" encoding="utf-8"?>
<p:tagLst xmlns:p="http://schemas.openxmlformats.org/presentationml/2006/main">
  <p:tag name="AS_UNIQUEID" val="2001"/>
</p:tagLst>
</file>

<file path=ppt/tags/tag245.xml><?xml version="1.0" encoding="utf-8"?>
<p:tagLst xmlns:p="http://schemas.openxmlformats.org/presentationml/2006/main">
  <p:tag name="AS_UNIQUEID" val="2002"/>
</p:tagLst>
</file>

<file path=ppt/tags/tag246.xml><?xml version="1.0" encoding="utf-8"?>
<p:tagLst xmlns:p="http://schemas.openxmlformats.org/presentationml/2006/main">
  <p:tag name="AS_UNIQUEID" val="2003"/>
</p:tagLst>
</file>

<file path=ppt/tags/tag247.xml><?xml version="1.0" encoding="utf-8"?>
<p:tagLst xmlns:p="http://schemas.openxmlformats.org/presentationml/2006/main">
  <p:tag name="AS_UNIQUEID" val="2004"/>
</p:tagLst>
</file>

<file path=ppt/tags/tag248.xml><?xml version="1.0" encoding="utf-8"?>
<p:tagLst xmlns:p="http://schemas.openxmlformats.org/presentationml/2006/main">
  <p:tag name="AS_UNIQUEID" val="2005"/>
</p:tagLst>
</file>

<file path=ppt/tags/tag249.xml><?xml version="1.0" encoding="utf-8"?>
<p:tagLst xmlns:p="http://schemas.openxmlformats.org/presentationml/2006/main">
  <p:tag name="AS_UNIQUEID" val="2006"/>
</p:tagLst>
</file>

<file path=ppt/tags/tag250.xml><?xml version="1.0" encoding="utf-8"?>
<p:tagLst xmlns:p="http://schemas.openxmlformats.org/presentationml/2006/main">
  <p:tag name="AS_UNIQUEID" val="2007"/>
</p:tagLst>
</file>

<file path=ppt/tags/tag251.xml><?xml version="1.0" encoding="utf-8"?>
<p:tagLst xmlns:p="http://schemas.openxmlformats.org/presentationml/2006/main">
  <p:tag name="AS_UNIQUEID" val="2008"/>
</p:tagLst>
</file>

<file path=ppt/tags/tag252.xml><?xml version="1.0" encoding="utf-8"?>
<p:tagLst xmlns:p="http://schemas.openxmlformats.org/presentationml/2006/main">
  <p:tag name="AS_UNIQUEID" val="2009"/>
</p:tagLst>
</file>

<file path=ppt/tags/tag253.xml><?xml version="1.0" encoding="utf-8"?>
<p:tagLst xmlns:p="http://schemas.openxmlformats.org/presentationml/2006/main">
  <p:tag name="AS_UNIQUEID" val="2010"/>
</p:tagLst>
</file>

<file path=ppt/tags/tag254.xml><?xml version="1.0" encoding="utf-8"?>
<p:tagLst xmlns:p="http://schemas.openxmlformats.org/presentationml/2006/main">
  <p:tag name="AS_UNIQUEID" val="2011"/>
</p:tagLst>
</file>

<file path=ppt/tags/tag255.xml><?xml version="1.0" encoding="utf-8"?>
<p:tagLst xmlns:p="http://schemas.openxmlformats.org/presentationml/2006/main">
  <p:tag name="AS_UNIQUEID" val="2012"/>
</p:tagLst>
</file>

<file path=ppt/tags/tag256.xml><?xml version="1.0" encoding="utf-8"?>
<p:tagLst xmlns:p="http://schemas.openxmlformats.org/presentationml/2006/main">
  <p:tag name="AS_UNIQUEID" val="2013"/>
</p:tagLst>
</file>

<file path=ppt/tags/tag257.xml><?xml version="1.0" encoding="utf-8"?>
<p:tagLst xmlns:p="http://schemas.openxmlformats.org/presentationml/2006/main">
  <p:tag name="AS_UNIQUEID" val="2014"/>
</p:tagLst>
</file>

<file path=ppt/tags/tag258.xml><?xml version="1.0" encoding="utf-8"?>
<p:tagLst xmlns:p="http://schemas.openxmlformats.org/presentationml/2006/main">
  <p:tag name="AS_UNIQUEID" val="2015"/>
</p:tagLst>
</file>

<file path=ppt/tags/tag259.xml><?xml version="1.0" encoding="utf-8"?>
<p:tagLst xmlns:p="http://schemas.openxmlformats.org/presentationml/2006/main">
  <p:tag name="AS_UNIQUEID" val="2016"/>
</p:tagLst>
</file>

<file path=ppt/tags/tag260.xml><?xml version="1.0" encoding="utf-8"?>
<p:tagLst xmlns:p="http://schemas.openxmlformats.org/presentationml/2006/main">
  <p:tag name="AS_UNIQUEID" val="2017"/>
</p:tagLst>
</file>

<file path=ppt/tags/tag261.xml><?xml version="1.0" encoding="utf-8"?>
<p:tagLst xmlns:p="http://schemas.openxmlformats.org/presentationml/2006/main">
  <p:tag name="AS_UNIQUEID" val="2018"/>
</p:tagLst>
</file>

<file path=ppt/tags/tag262.xml><?xml version="1.0" encoding="utf-8"?>
<p:tagLst xmlns:p="http://schemas.openxmlformats.org/presentationml/2006/main">
  <p:tag name="AS_UNIQUEID" val="2019"/>
</p:tagLst>
</file>

<file path=ppt/tags/tag263.xml><?xml version="1.0" encoding="utf-8"?>
<p:tagLst xmlns:p="http://schemas.openxmlformats.org/presentationml/2006/main">
  <p:tag name="AS_UNIQUEID" val="2020"/>
</p:tagLst>
</file>

<file path=ppt/tags/tag264.xml><?xml version="1.0" encoding="utf-8"?>
<p:tagLst xmlns:p="http://schemas.openxmlformats.org/presentationml/2006/main">
  <p:tag name="AS_UNIQUEID" val="2021"/>
</p:tagLst>
</file>

<file path=ppt/tags/tag265.xml><?xml version="1.0" encoding="utf-8"?>
<p:tagLst xmlns:p="http://schemas.openxmlformats.org/presentationml/2006/main">
  <p:tag name="AS_UNIQUEID" val="2022"/>
</p:tagLst>
</file>

<file path=ppt/tags/tag266.xml><?xml version="1.0" encoding="utf-8"?>
<p:tagLst xmlns:p="http://schemas.openxmlformats.org/presentationml/2006/main">
  <p:tag name="AS_UNIQUEID" val="2023"/>
</p:tagLst>
</file>

<file path=ppt/tags/tag267.xml><?xml version="1.0" encoding="utf-8"?>
<p:tagLst xmlns:p="http://schemas.openxmlformats.org/presentationml/2006/main">
  <p:tag name="AS_UNIQUEID" val="2024"/>
</p:tagLst>
</file>

<file path=ppt/tags/tag268.xml><?xml version="1.0" encoding="utf-8"?>
<p:tagLst xmlns:p="http://schemas.openxmlformats.org/presentationml/2006/main">
  <p:tag name="AS_UNIQUEID" val="2025"/>
</p:tagLst>
</file>

<file path=ppt/tags/tag269.xml><?xml version="1.0" encoding="utf-8"?>
<p:tagLst xmlns:p="http://schemas.openxmlformats.org/presentationml/2006/main">
  <p:tag name="AS_UNIQUEID" val="2026"/>
</p:tagLst>
</file>

<file path=ppt/tags/tag270.xml><?xml version="1.0" encoding="utf-8"?>
<p:tagLst xmlns:p="http://schemas.openxmlformats.org/presentationml/2006/main">
  <p:tag name="AS_UNIQUEID" val="2027"/>
</p:tagLst>
</file>

<file path=ppt/tags/tag271.xml><?xml version="1.0" encoding="utf-8"?>
<p:tagLst xmlns:p="http://schemas.openxmlformats.org/presentationml/2006/main">
  <p:tag name="AS_UNIQUEID" val="2028"/>
</p:tagLst>
</file>

<file path=ppt/tags/tag272.xml><?xml version="1.0" encoding="utf-8"?>
<p:tagLst xmlns:p="http://schemas.openxmlformats.org/presentationml/2006/main">
  <p:tag name="AS_UNIQUEID" val="2029"/>
</p:tagLst>
</file>

<file path=ppt/tags/tag273.xml><?xml version="1.0" encoding="utf-8"?>
<p:tagLst xmlns:p="http://schemas.openxmlformats.org/presentationml/2006/main">
  <p:tag name="AS_UNIQUEID" val="2030"/>
</p:tagLst>
</file>

<file path=ppt/tags/tag274.xml><?xml version="1.0" encoding="utf-8"?>
<p:tagLst xmlns:p="http://schemas.openxmlformats.org/presentationml/2006/main">
  <p:tag name="AS_UNIQUEID" val="2031"/>
</p:tagLst>
</file>

<file path=ppt/tags/tag275.xml><?xml version="1.0" encoding="utf-8"?>
<p:tagLst xmlns:p="http://schemas.openxmlformats.org/presentationml/2006/main">
  <p:tag name="AS_UNIQUEID" val="2032"/>
</p:tagLst>
</file>

<file path=ppt/tags/tag276.xml><?xml version="1.0" encoding="utf-8"?>
<p:tagLst xmlns:p="http://schemas.openxmlformats.org/presentationml/2006/main">
  <p:tag name="AS_UNIQUEID" val="2033"/>
</p:tagLst>
</file>

<file path=ppt/tags/tag277.xml><?xml version="1.0" encoding="utf-8"?>
<p:tagLst xmlns:p="http://schemas.openxmlformats.org/presentationml/2006/main">
  <p:tag name="AS_UNIQUEID" val="2034"/>
</p:tagLst>
</file>

<file path=ppt/tags/tag278.xml><?xml version="1.0" encoding="utf-8"?>
<p:tagLst xmlns:p="http://schemas.openxmlformats.org/presentationml/2006/main">
  <p:tag name="AS_UNIQUEID" val="2035"/>
</p:tagLst>
</file>

<file path=ppt/tags/tag279.xml><?xml version="1.0" encoding="utf-8"?>
<p:tagLst xmlns:p="http://schemas.openxmlformats.org/presentationml/2006/main">
  <p:tag name="AS_UNIQUEID" val="2036"/>
</p:tagLst>
</file>

<file path=ppt/tags/tag280.xml><?xml version="1.0" encoding="utf-8"?>
<p:tagLst xmlns:p="http://schemas.openxmlformats.org/presentationml/2006/main">
  <p:tag name="AS_UNIQUEID" val="2037"/>
</p:tagLst>
</file>

<file path=ppt/tags/tag281.xml><?xml version="1.0" encoding="utf-8"?>
<p:tagLst xmlns:p="http://schemas.openxmlformats.org/presentationml/2006/main">
  <p:tag name="AS_UNIQUEID" val="2038"/>
</p:tagLst>
</file>

<file path=ppt/tags/tag282.xml><?xml version="1.0" encoding="utf-8"?>
<p:tagLst xmlns:p="http://schemas.openxmlformats.org/presentationml/2006/main">
  <p:tag name="AS_UNIQUEID" val="2039"/>
</p:tagLst>
</file>

<file path=ppt/tags/tag283.xml><?xml version="1.0" encoding="utf-8"?>
<p:tagLst xmlns:p="http://schemas.openxmlformats.org/presentationml/2006/main">
  <p:tag name="AS_UNIQUEID" val="2040"/>
</p:tagLst>
</file>

<file path=ppt/tags/tag284.xml><?xml version="1.0" encoding="utf-8"?>
<p:tagLst xmlns:p="http://schemas.openxmlformats.org/presentationml/2006/main">
  <p:tag name="AS_UNIQUEID" val="2041"/>
</p:tagLst>
</file>

<file path=ppt/tags/tag285.xml><?xml version="1.0" encoding="utf-8"?>
<p:tagLst xmlns:p="http://schemas.openxmlformats.org/presentationml/2006/main">
  <p:tag name="AS_UNIQUEID" val="2042"/>
</p:tagLst>
</file>

<file path=ppt/tags/tag286.xml><?xml version="1.0" encoding="utf-8"?>
<p:tagLst xmlns:p="http://schemas.openxmlformats.org/presentationml/2006/main">
  <p:tag name="AS_UNIQUEID" val="2043"/>
</p:tagLst>
</file>

<file path=ppt/tags/tag287.xml><?xml version="1.0" encoding="utf-8"?>
<p:tagLst xmlns:p="http://schemas.openxmlformats.org/presentationml/2006/main">
  <p:tag name="AS_UNIQUEID" val="2044"/>
</p:tagLst>
</file>

<file path=ppt/tags/tag288.xml><?xml version="1.0" encoding="utf-8"?>
<p:tagLst xmlns:p="http://schemas.openxmlformats.org/presentationml/2006/main">
  <p:tag name="AS_UNIQUEID" val="2045"/>
</p:tagLst>
</file>

<file path=ppt/tags/tag289.xml><?xml version="1.0" encoding="utf-8"?>
<p:tagLst xmlns:p="http://schemas.openxmlformats.org/presentationml/2006/main">
  <p:tag name="AS_UNIQUEID" val="2046"/>
</p:tagLst>
</file>

<file path=ppt/tags/tag290.xml><?xml version="1.0" encoding="utf-8"?>
<p:tagLst xmlns:p="http://schemas.openxmlformats.org/presentationml/2006/main">
  <p:tag name="AS_UNIQUEID" val="2047"/>
</p:tagLst>
</file>

<file path=ppt/tags/tag291.xml><?xml version="1.0" encoding="utf-8"?>
<p:tagLst xmlns:p="http://schemas.openxmlformats.org/presentationml/2006/main">
  <p:tag name="AS_UNIQUEID" val="2048"/>
</p:tagLst>
</file>

<file path=ppt/tags/tag292.xml><?xml version="1.0" encoding="utf-8"?>
<p:tagLst xmlns:p="http://schemas.openxmlformats.org/presentationml/2006/main">
  <p:tag name="AS_UNIQUEID" val="2049"/>
</p:tagLst>
</file>

<file path=ppt/tags/tag293.xml><?xml version="1.0" encoding="utf-8"?>
<p:tagLst xmlns:p="http://schemas.openxmlformats.org/presentationml/2006/main">
  <p:tag name="AS_UNIQUEID" val="2050"/>
</p:tagLst>
</file>

<file path=ppt/tags/tag294.xml><?xml version="1.0" encoding="utf-8"?>
<p:tagLst xmlns:p="http://schemas.openxmlformats.org/presentationml/2006/main">
  <p:tag name="AS_UNIQUEID" val="2051"/>
</p:tagLst>
</file>

<file path=ppt/tags/tag295.xml><?xml version="1.0" encoding="utf-8"?>
<p:tagLst xmlns:p="http://schemas.openxmlformats.org/presentationml/2006/main">
  <p:tag name="AS_UNIQUEID" val="2052"/>
</p:tagLst>
</file>

<file path=ppt/tags/tag296.xml><?xml version="1.0" encoding="utf-8"?>
<p:tagLst xmlns:p="http://schemas.openxmlformats.org/presentationml/2006/main">
  <p:tag name="AS_UNIQUEID" val="2053"/>
</p:tagLst>
</file>

<file path=ppt/tags/tag297.xml><?xml version="1.0" encoding="utf-8"?>
<p:tagLst xmlns:p="http://schemas.openxmlformats.org/presentationml/2006/main">
  <p:tag name="AS_UNIQUEID" val="2054"/>
</p:tagLst>
</file>

<file path=ppt/tags/tag298.xml><?xml version="1.0" encoding="utf-8"?>
<p:tagLst xmlns:p="http://schemas.openxmlformats.org/presentationml/2006/main">
  <p:tag name="AS_UNIQUEID" val="2055"/>
</p:tagLst>
</file>

<file path=ppt/tags/tag299.xml><?xml version="1.0" encoding="utf-8"?>
<p:tagLst xmlns:p="http://schemas.openxmlformats.org/presentationml/2006/main">
  <p:tag name="AS_UNIQUEID" val="2056"/>
</p:tagLst>
</file>

<file path=ppt/tags/tag300.xml><?xml version="1.0" encoding="utf-8"?>
<p:tagLst xmlns:p="http://schemas.openxmlformats.org/presentationml/2006/main">
  <p:tag name="AS_UNIQUEID" val="2057"/>
</p:tagLst>
</file>

<file path=ppt/tags/tag301.xml><?xml version="1.0" encoding="utf-8"?>
<p:tagLst xmlns:p="http://schemas.openxmlformats.org/presentationml/2006/main">
  <p:tag name="AS_UNIQUEID" val="2058"/>
</p:tagLst>
</file>

<file path=ppt/tags/tag302.xml><?xml version="1.0" encoding="utf-8"?>
<p:tagLst xmlns:p="http://schemas.openxmlformats.org/presentationml/2006/main">
  <p:tag name="AS_UNIQUEID" val="2059"/>
</p:tagLst>
</file>

<file path=ppt/tags/tag303.xml><?xml version="1.0" encoding="utf-8"?>
<p:tagLst xmlns:p="http://schemas.openxmlformats.org/presentationml/2006/main">
  <p:tag name="AS_UNIQUEID" val="2060"/>
</p:tagLst>
</file>

<file path=ppt/tags/tag304.xml><?xml version="1.0" encoding="utf-8"?>
<p:tagLst xmlns:p="http://schemas.openxmlformats.org/presentationml/2006/main">
  <p:tag name="AS_UNIQUEID" val="2137"/>
</p:tagLst>
</file>

<file path=ppt/tags/tag305.xml><?xml version="1.0" encoding="utf-8"?>
<p:tagLst xmlns:p="http://schemas.openxmlformats.org/presentationml/2006/main">
  <p:tag name="AS_UNIQUEID" val="2138"/>
  <p:tag name="KSO_WM_BEAUTIFY_FLAG" val=""/>
</p:tagLst>
</file>

<file path=ppt/tags/tag306.xml><?xml version="1.0" encoding="utf-8"?>
<p:tagLst xmlns:p="http://schemas.openxmlformats.org/presentationml/2006/main">
  <p:tag name="AS_UNIQUEID" val="2139"/>
</p:tagLst>
</file>

<file path=ppt/tags/tag307.xml><?xml version="1.0" encoding="utf-8"?>
<p:tagLst xmlns:p="http://schemas.openxmlformats.org/presentationml/2006/main">
  <p:tag name="AS_UNIQUEID" val="2140"/>
  <p:tag name="KSO_WM_BEAUTIFY_FLAG" val=""/>
</p:tagLst>
</file>

<file path=ppt/tags/tag308.xml><?xml version="1.0" encoding="utf-8"?>
<p:tagLst xmlns:p="http://schemas.openxmlformats.org/presentationml/2006/main">
  <p:tag name="AS_UNIQUEID" val="2141"/>
</p:tagLst>
</file>

<file path=ppt/tags/tag309.xml><?xml version="1.0" encoding="utf-8"?>
<p:tagLst xmlns:p="http://schemas.openxmlformats.org/presentationml/2006/main">
  <p:tag name="AS_UNIQUEID" val="2142"/>
  <p:tag name="KSO_WM_BEAUTIFY_FLAG" val=""/>
</p:tagLst>
</file>

<file path=ppt/tags/tag310.xml><?xml version="1.0" encoding="utf-8"?>
<p:tagLst xmlns:p="http://schemas.openxmlformats.org/presentationml/2006/main">
  <p:tag name="AS_UNIQUEID" val="2143"/>
</p:tagLst>
</file>

<file path=ppt/tags/tag311.xml><?xml version="1.0" encoding="utf-8"?>
<p:tagLst xmlns:p="http://schemas.openxmlformats.org/presentationml/2006/main">
  <p:tag name="AS_UNIQUEID" val="2144"/>
</p:tagLst>
</file>

<file path=ppt/tags/tag312.xml><?xml version="1.0" encoding="utf-8"?>
<p:tagLst xmlns:p="http://schemas.openxmlformats.org/presentationml/2006/main">
  <p:tag name="AS_UNIQUEID" val="2145"/>
</p:tagLst>
</file>

<file path=ppt/tags/tag313.xml><?xml version="1.0" encoding="utf-8"?>
<p:tagLst xmlns:p="http://schemas.openxmlformats.org/presentationml/2006/main">
  <p:tag name="AS_UNIQUEID" val="2146"/>
</p:tagLst>
</file>

<file path=ppt/tags/tag314.xml><?xml version="1.0" encoding="utf-8"?>
<p:tagLst xmlns:p="http://schemas.openxmlformats.org/presentationml/2006/main">
  <p:tag name="AS_UNIQUEID" val="2147"/>
</p:tagLst>
</file>

<file path=ppt/tags/tag315.xml><?xml version="1.0" encoding="utf-8"?>
<p:tagLst xmlns:p="http://schemas.openxmlformats.org/presentationml/2006/main">
  <p:tag name="AS_UNIQUEID" val="2148"/>
</p:tagLst>
</file>

<file path=ppt/tags/tag316.xml><?xml version="1.0" encoding="utf-8"?>
<p:tagLst xmlns:p="http://schemas.openxmlformats.org/presentationml/2006/main">
  <p:tag name="AS_UNIQUEID" val="2149"/>
</p:tagLst>
</file>

<file path=ppt/tags/tag317.xml><?xml version="1.0" encoding="utf-8"?>
<p:tagLst xmlns:p="http://schemas.openxmlformats.org/presentationml/2006/main">
  <p:tag name="AS_UNIQUEID" val="1847"/>
  <p:tag name="KSO_WM_BEAUTIFY_FLAG" val=""/>
</p:tagLst>
</file>

<file path=ppt/tags/tag318.xml><?xml version="1.0" encoding="utf-8"?>
<p:tagLst xmlns:p="http://schemas.openxmlformats.org/presentationml/2006/main">
  <p:tag name="AS_UNIQUEID" val="1848"/>
  <p:tag name="KSO_WM_BEAUTIFY_FLAG" val=""/>
  <p:tag name="KSO_WM_UNIT_TABLE_BEAUTIFY" val="smartTable{12322b21-34cf-4dd1-8af0-72651e9632fe}"/>
  <p:tag name="TABLE_ENDDRAG_ORIGIN_RECT" val="900*149"/>
  <p:tag name="TABLE_ENDDRAG_RECT" val="29*98*900*149"/>
</p:tagLst>
</file>

<file path=ppt/tags/tag319.xml><?xml version="1.0" encoding="utf-8"?>
<p:tagLst xmlns:p="http://schemas.openxmlformats.org/presentationml/2006/main">
  <p:tag name="AS_UNIQUEID" val="2150"/>
</p:tagLst>
</file>

<file path=ppt/tags/tag320.xml><?xml version="1.0" encoding="utf-8"?>
<p:tagLst xmlns:p="http://schemas.openxmlformats.org/presentationml/2006/main">
  <p:tag name="AS_UNIQUEID" val="2151"/>
</p:tagLst>
</file>

<file path=ppt/tags/tag321.xml><?xml version="1.0" encoding="utf-8"?>
<p:tagLst xmlns:p="http://schemas.openxmlformats.org/presentationml/2006/main">
  <p:tag name="AS_UNIQUEID" val="2152"/>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custom20205176_1*b*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VALUE" val="111"/>
</p:tagLst>
</file>

<file path=ppt/tags/tag322.xml><?xml version="1.0" encoding="utf-8"?>
<p:tagLst xmlns:p="http://schemas.openxmlformats.org/presentationml/2006/main">
  <p:tag name="AS_UNIQUEID" val="2153"/>
</p:tagLst>
</file>

<file path=ppt/tags/tag323.xml><?xml version="1.0" encoding="utf-8"?>
<p:tagLst xmlns:p="http://schemas.openxmlformats.org/presentationml/2006/main">
  <p:tag name="AS_UNIQUEID" val="2154"/>
</p:tagLst>
</file>

<file path=ppt/tags/tag324.xml><?xml version="1.0" encoding="utf-8"?>
<p:tagLst xmlns:p="http://schemas.openxmlformats.org/presentationml/2006/main">
  <p:tag name="AS_UNIQUEID" val="2155"/>
</p:tagLst>
</file>

<file path=ppt/tags/tag325.xml><?xml version="1.0" encoding="utf-8"?>
<p:tagLst xmlns:p="http://schemas.openxmlformats.org/presentationml/2006/main">
  <p:tag name="AS_UNIQUEID" val="1859"/>
  <p:tag name="KSO_WM_BEAUTIFY_FLAG" val=""/>
</p:tagLst>
</file>

<file path=ppt/tags/tag326.xml><?xml version="1.0" encoding="utf-8"?>
<p:tagLst xmlns:p="http://schemas.openxmlformats.org/presentationml/2006/main">
  <p:tag name="AS_UNIQUEID" val="1860"/>
  <p:tag name="KSO_WM_BEAUTIFY_FLAG" val=""/>
</p:tagLst>
</file>

<file path=ppt/tags/tag327.xml><?xml version="1.0" encoding="utf-8"?>
<p:tagLst xmlns:p="http://schemas.openxmlformats.org/presentationml/2006/main">
  <p:tag name="AS_UNIQUEID" val="1861"/>
  <p:tag name="KSO_WM_BEAUTIFY_FLAG" val=""/>
</p:tagLst>
</file>

<file path=ppt/tags/tag328.xml><?xml version="1.0" encoding="utf-8"?>
<p:tagLst xmlns:p="http://schemas.openxmlformats.org/presentationml/2006/main">
  <p:tag name="AS_UNIQUEID" val="2156"/>
</p:tagLst>
</file>

<file path=ppt/tags/tag329.xml><?xml version="1.0" encoding="utf-8"?>
<p:tagLst xmlns:p="http://schemas.openxmlformats.org/presentationml/2006/main">
  <p:tag name="AS_UNIQUEID" val="1863"/>
  <p:tag name="KSO_WM_BEAUTIFY_FLAG" val=""/>
</p:tagLst>
</file>

<file path=ppt/tags/tag330.xml><?xml version="1.0" encoding="utf-8"?>
<p:tagLst xmlns:p="http://schemas.openxmlformats.org/presentationml/2006/main">
  <p:tag name="AS_UNIQUEID" val="1864"/>
  <p:tag name="KSO_WM_BEAUTIFY_FLAG" val=""/>
</p:tagLst>
</file>

<file path=ppt/tags/tag331.xml><?xml version="1.0" encoding="utf-8"?>
<p:tagLst xmlns:p="http://schemas.openxmlformats.org/presentationml/2006/main">
  <p:tag name="AS_UNIQUEID" val="1865"/>
  <p:tag name="KSO_WM_BEAUTIFY_FLAG" val=""/>
</p:tagLst>
</file>

<file path=ppt/tags/tag332.xml><?xml version="1.0" encoding="utf-8"?>
<p:tagLst xmlns:p="http://schemas.openxmlformats.org/presentationml/2006/main">
  <p:tag name="AS_UNIQUEID" val="2157"/>
</p:tagLst>
</file>

<file path=ppt/tags/tag333.xml><?xml version="1.0" encoding="utf-8"?>
<p:tagLst xmlns:p="http://schemas.openxmlformats.org/presentationml/2006/main">
  <p:tag name="AS_UNIQUEID" val="2158"/>
</p:tagLst>
</file>

<file path=ppt/tags/tag334.xml><?xml version="1.0" encoding="utf-8"?>
<p:tagLst xmlns:p="http://schemas.openxmlformats.org/presentationml/2006/main">
  <p:tag name="AS_UNIQUEID" val="2159"/>
</p:tagLst>
</file>

<file path=ppt/tags/tag335.xml><?xml version="1.0" encoding="utf-8"?>
<p:tagLst xmlns:p="http://schemas.openxmlformats.org/presentationml/2006/main">
  <p:tag name="AS_UNIQUEID" val="2160"/>
</p:tagLst>
</file>

<file path=ppt/tags/tag336.xml><?xml version="1.0" encoding="utf-8"?>
<p:tagLst xmlns:p="http://schemas.openxmlformats.org/presentationml/2006/main">
  <p:tag name="AS_UNIQUEID" val="1873"/>
  <p:tag name="KSO_WM_UNIT_TABLE_BEAUTIFY" val="smartTable{6ab64f69-d643-4380-aa58-58b863eb3b86}"/>
  <p:tag name="TABLE_ENDDRAG_ORIGIN_RECT" val="778*140"/>
  <p:tag name="TABLE_ENDDRAG_RECT" val="85*130*778*140"/>
</p:tagLst>
</file>

<file path=ppt/tags/tag337.xml><?xml version="1.0" encoding="utf-8"?>
<p:tagLst xmlns:p="http://schemas.openxmlformats.org/presentationml/2006/main">
  <p:tag name="AS_UNIQUEID" val="1874"/>
  <p:tag name="KSO_WM_BEAUTIFY_FLAG" val=""/>
</p:tagLst>
</file>

<file path=ppt/tags/tag338.xml><?xml version="1.0" encoding="utf-8"?>
<p:tagLst xmlns:p="http://schemas.openxmlformats.org/presentationml/2006/main">
  <p:tag name="AS_UNIQUEID" val="1522"/>
  <p:tag name="KSO_WM_BEAUTIFY_FLAG" val=""/>
</p:tagLst>
</file>

<file path=ppt/tags/tag339.xml><?xml version="1.0" encoding="utf-8"?>
<p:tagLst xmlns:p="http://schemas.openxmlformats.org/presentationml/2006/main">
  <p:tag name="AS_UNIQUEID" val="1521"/>
  <p:tag name="KSO_WM_BEAUTIFY_FLAG" val=""/>
</p:tagLst>
</file>

<file path=ppt/tags/tag340.xml><?xml version="1.0" encoding="utf-8"?>
<p:tagLst xmlns:p="http://schemas.openxmlformats.org/presentationml/2006/main">
  <p:tag name="AS_UNIQUEID" val="1523"/>
  <p:tag name="KSO_WM_BEAUTIFY_FLAG" val=""/>
</p:tagLst>
</file>

<file path=ppt/tags/tag341.xml><?xml version="1.0" encoding="utf-8"?>
<p:tagLst xmlns:p="http://schemas.openxmlformats.org/presentationml/2006/main">
  <p:tag name="AS_UNIQUEID" val="1526"/>
  <p:tag name="KSO_WM_BEAUTIFY_FLAG" val=""/>
</p:tagLst>
</file>

<file path=ppt/tags/tag342.xml><?xml version="1.0" encoding="utf-8"?>
<p:tagLst xmlns:p="http://schemas.openxmlformats.org/presentationml/2006/main">
  <p:tag name="AS_UNIQUEID" val="1524"/>
  <p:tag name="KSO_WM_BEAUTIFY_FLAG" val=""/>
</p:tagLst>
</file>

<file path=ppt/tags/tag343.xml><?xml version="1.0" encoding="utf-8"?>
<p:tagLst xmlns:p="http://schemas.openxmlformats.org/presentationml/2006/main">
  <p:tag name="AS_UNIQUEID" val="1525"/>
  <p:tag name="KSO_WM_BEAUTIFY_FLAG" val=""/>
</p:tagLst>
</file>

<file path=ppt/tags/tag344.xml><?xml version="1.0" encoding="utf-8"?>
<p:tagLst xmlns:p="http://schemas.openxmlformats.org/presentationml/2006/main">
  <p:tag name="AS_UNIQUEID" val="1527"/>
  <p:tag name="KSO_WM_BEAUTIFY_FLAG" val=""/>
</p:tagLst>
</file>

<file path=ppt/tags/tag345.xml><?xml version="1.0" encoding="utf-8"?>
<p:tagLst xmlns:p="http://schemas.openxmlformats.org/presentationml/2006/main">
  <p:tag name="AS_UNIQUEID" val="1528"/>
  <p:tag name="KSO_WM_BEAUTIFY_FLAG" val=""/>
</p:tagLst>
</file>

<file path=ppt/tags/tag346.xml><?xml version="1.0" encoding="utf-8"?>
<p:tagLst xmlns:p="http://schemas.openxmlformats.org/presentationml/2006/main">
  <p:tag name="AS_UNIQUEID" val="1529"/>
  <p:tag name="KSO_WM_BEAUTIFY_FLAG" val=""/>
</p:tagLst>
</file>

<file path=ppt/tags/tag347.xml><?xml version="1.0" encoding="utf-8"?>
<p:tagLst xmlns:p="http://schemas.openxmlformats.org/presentationml/2006/main">
  <p:tag name="AS_UNIQUEID" val="1875"/>
  <p:tag name="KSO_WM_BEAUTIFY_FLAG" val=""/>
</p:tagLst>
</file>

<file path=ppt/tags/tag348.xml><?xml version="1.0" encoding="utf-8"?>
<p:tagLst xmlns:p="http://schemas.openxmlformats.org/presentationml/2006/main">
  <p:tag name="AS_UNIQUEID" val="2161"/>
</p:tagLst>
</file>

<file path=ppt/tags/tag349.xml><?xml version="1.0" encoding="utf-8"?>
<p:tagLst xmlns:p="http://schemas.openxmlformats.org/presentationml/2006/main">
  <p:tag name="AS_UNIQUEID" val="2162"/>
</p:tagLst>
</file>

<file path=ppt/tags/tag350.xml><?xml version="1.0" encoding="utf-8"?>
<p:tagLst xmlns:p="http://schemas.openxmlformats.org/presentationml/2006/main">
  <p:tag name="AS_UNIQUEID" val="2163"/>
</p:tagLst>
</file>

<file path=ppt/tags/tag351.xml><?xml version="1.0" encoding="utf-8"?>
<p:tagLst xmlns:p="http://schemas.openxmlformats.org/presentationml/2006/main">
  <p:tag name="AS_UNIQUEID" val="2164"/>
</p:tagLst>
</file>

<file path=ppt/tags/tag352.xml><?xml version="1.0" encoding="utf-8"?>
<p:tagLst xmlns:p="http://schemas.openxmlformats.org/presentationml/2006/main">
  <p:tag name="AS_UNIQUEID" val="2165"/>
</p:tagLst>
</file>

<file path=ppt/tags/tag353.xml><?xml version="1.0" encoding="utf-8"?>
<p:tagLst xmlns:p="http://schemas.openxmlformats.org/presentationml/2006/main">
  <p:tag name="AS_UNIQUEID" val="1531"/>
</p:tagLst>
</file>

<file path=ppt/tags/tag354.xml><?xml version="1.0" encoding="utf-8"?>
<p:tagLst xmlns:p="http://schemas.openxmlformats.org/presentationml/2006/main">
  <p:tag name="AS_UNIQUEID" val="1532"/>
</p:tagLst>
</file>

<file path=ppt/tags/tag355.xml><?xml version="1.0" encoding="utf-8"?>
<p:tagLst xmlns:p="http://schemas.openxmlformats.org/presentationml/2006/main">
  <p:tag name="AS_UNIQUEID" val="1533"/>
</p:tagLst>
</file>

<file path=ppt/tags/tag356.xml><?xml version="1.0" encoding="utf-8"?>
<p:tagLst xmlns:p="http://schemas.openxmlformats.org/presentationml/2006/main">
  <p:tag name="AS_UNIQUEID" val="1534"/>
</p:tagLst>
</file>

<file path=ppt/tags/tag357.xml><?xml version="1.0" encoding="utf-8"?>
<p:tagLst xmlns:p="http://schemas.openxmlformats.org/presentationml/2006/main">
  <p:tag name="AS_UNIQUEID" val="1535"/>
</p:tagLst>
</file>

<file path=ppt/tags/tag358.xml><?xml version="1.0" encoding="utf-8"?>
<p:tagLst xmlns:p="http://schemas.openxmlformats.org/presentationml/2006/main">
  <p:tag name="AS_UNIQUEID" val="1536"/>
</p:tagLst>
</file>

<file path=ppt/tags/tag359.xml><?xml version="1.0" encoding="utf-8"?>
<p:tagLst xmlns:p="http://schemas.openxmlformats.org/presentationml/2006/main">
  <p:tag name="AS_UNIQUEID" val="2166"/>
</p:tagLst>
</file>

<file path=ppt/tags/tag360.xml><?xml version="1.0" encoding="utf-8"?>
<p:tagLst xmlns:p="http://schemas.openxmlformats.org/presentationml/2006/main">
  <p:tag name="AS_UNIQUEID" val="1538"/>
</p:tagLst>
</file>

<file path=ppt/tags/tag361.xml><?xml version="1.0" encoding="utf-8"?>
<p:tagLst xmlns:p="http://schemas.openxmlformats.org/presentationml/2006/main">
  <p:tag name="AS_UNIQUEID" val="1539"/>
</p:tagLst>
</file>

<file path=ppt/tags/tag362.xml><?xml version="1.0" encoding="utf-8"?>
<p:tagLst xmlns:p="http://schemas.openxmlformats.org/presentationml/2006/main">
  <p:tag name="AS_UNIQUEID" val="1540"/>
</p:tagLst>
</file>

<file path=ppt/tags/tag363.xml><?xml version="1.0" encoding="utf-8"?>
<p:tagLst xmlns:p="http://schemas.openxmlformats.org/presentationml/2006/main">
  <p:tag name="AS_UNIQUEID" val="1541"/>
</p:tagLst>
</file>

<file path=ppt/tags/tag364.xml><?xml version="1.0" encoding="utf-8"?>
<p:tagLst xmlns:p="http://schemas.openxmlformats.org/presentationml/2006/main">
  <p:tag name="AS_UNIQUEID" val="1542"/>
</p:tagLst>
</file>

<file path=ppt/tags/tag365.xml><?xml version="1.0" encoding="utf-8"?>
<p:tagLst xmlns:p="http://schemas.openxmlformats.org/presentationml/2006/main">
  <p:tag name="AS_UNIQUEID" val="1543"/>
</p:tagLst>
</file>

<file path=ppt/tags/tag366.xml><?xml version="1.0" encoding="utf-8"?>
<p:tagLst xmlns:p="http://schemas.openxmlformats.org/presentationml/2006/main">
  <p:tag name="AS_UNIQUEID" val="2167"/>
</p:tagLst>
</file>

<file path=ppt/tags/tag367.xml><?xml version="1.0" encoding="utf-8"?>
<p:tagLst xmlns:p="http://schemas.openxmlformats.org/presentationml/2006/main">
  <p:tag name="AS_UNIQUEID" val="1545"/>
</p:tagLst>
</file>

<file path=ppt/tags/tag368.xml><?xml version="1.0" encoding="utf-8"?>
<p:tagLst xmlns:p="http://schemas.openxmlformats.org/presentationml/2006/main">
  <p:tag name="AS_UNIQUEID" val="1546"/>
</p:tagLst>
</file>

<file path=ppt/tags/tag369.xml><?xml version="1.0" encoding="utf-8"?>
<p:tagLst xmlns:p="http://schemas.openxmlformats.org/presentationml/2006/main">
  <p:tag name="AS_UNIQUEID" val="1547"/>
</p:tagLst>
</file>

<file path=ppt/tags/tag370.xml><?xml version="1.0" encoding="utf-8"?>
<p:tagLst xmlns:p="http://schemas.openxmlformats.org/presentationml/2006/main">
  <p:tag name="AS_UNIQUEID" val="1548"/>
</p:tagLst>
</file>

<file path=ppt/tags/tag371.xml><?xml version="1.0" encoding="utf-8"?>
<p:tagLst xmlns:p="http://schemas.openxmlformats.org/presentationml/2006/main">
  <p:tag name="AS_UNIQUEID" val="1549"/>
</p:tagLst>
</file>

<file path=ppt/tags/tag372.xml><?xml version="1.0" encoding="utf-8"?>
<p:tagLst xmlns:p="http://schemas.openxmlformats.org/presentationml/2006/main">
  <p:tag name="AS_UNIQUEID" val="1550"/>
</p:tagLst>
</file>

<file path=ppt/tags/tag373.xml><?xml version="1.0" encoding="utf-8"?>
<p:tagLst xmlns:p="http://schemas.openxmlformats.org/presentationml/2006/main">
  <p:tag name="AS_UNIQUEID" val="2215"/>
</p:tagLst>
</file>

<file path=ppt/tags/tag374.xml><?xml version="1.0" encoding="utf-8"?>
<p:tagLst xmlns:p="http://schemas.openxmlformats.org/presentationml/2006/main">
  <p:tag name="AS_UNIQUEID" val="2168"/>
</p:tagLst>
</file>

<file path=ppt/tags/tag375.xml><?xml version="1.0" encoding="utf-8"?>
<p:tagLst xmlns:p="http://schemas.openxmlformats.org/presentationml/2006/main">
  <p:tag name="AS_UNIQUEID" val="2169"/>
</p:tagLst>
</file>

<file path=ppt/tags/tag376.xml><?xml version="1.0" encoding="utf-8"?>
<p:tagLst xmlns:p="http://schemas.openxmlformats.org/presentationml/2006/main">
  <p:tag name="AS_UNIQUEID" val="1902"/>
  <p:tag name="KSO_WM_UNIT_TABLE_BEAUTIFY" val="smartTable{86b46c2d-c11f-4a86-9d81-622750e4a12c}"/>
  <p:tag name="TABLE_ENDDRAG_ORIGIN_RECT" val="894*182"/>
  <p:tag name="TABLE_ENDDRAG_RECT" val="33*164*894*182"/>
</p:tagLst>
</file>

<file path=ppt/tags/tag377.xml><?xml version="1.0" encoding="utf-8"?>
<p:tagLst xmlns:p="http://schemas.openxmlformats.org/presentationml/2006/main">
  <p:tag name="AS_UNIQUEID" val="2170"/>
</p:tagLst>
</file>

<file path=ppt/tags/tag378.xml><?xml version="1.0" encoding="utf-8"?>
<p:tagLst xmlns:p="http://schemas.openxmlformats.org/presentationml/2006/main">
  <p:tag name="AS_UNIQUEID" val="1616"/>
  <p:tag name="KSO_WM_UNIT_TABLE_BEAUTIFY" val="smartTable{e4e7bafd-f470-4476-83b4-e1e3637fc232}"/>
</p:tagLst>
</file>

<file path=ppt/tags/tag379.xml><?xml version="1.0" encoding="utf-8"?>
<p:tagLst xmlns:p="http://schemas.openxmlformats.org/presentationml/2006/main">
  <p:tag name="AS_UNIQUEID" val="1617"/>
</p:tagLst>
</file>

<file path=ppt/tags/tag380.xml><?xml version="1.0" encoding="utf-8"?>
<p:tagLst xmlns:p="http://schemas.openxmlformats.org/presentationml/2006/main">
  <p:tag name="AS_UNIQUEID" val="1618"/>
</p:tagLst>
</file>

<file path=ppt/tags/tag381.xml><?xml version="1.0" encoding="utf-8"?>
<p:tagLst xmlns:p="http://schemas.openxmlformats.org/presentationml/2006/main">
  <p:tag name="AS_UNIQUEID" val="1619"/>
</p:tagLst>
</file>

<file path=ppt/tags/tag382.xml><?xml version="1.0" encoding="utf-8"?>
<p:tagLst xmlns:p="http://schemas.openxmlformats.org/presentationml/2006/main">
  <p:tag name="AS_UNIQUEID" val="1620"/>
</p:tagLst>
</file>

<file path=ppt/tags/tag383.xml><?xml version="1.0" encoding="utf-8"?>
<p:tagLst xmlns:p="http://schemas.openxmlformats.org/presentationml/2006/main">
  <p:tag name="AS_UNIQUEID" val="1621"/>
</p:tagLst>
</file>

<file path=ppt/tags/tag384.xml><?xml version="1.0" encoding="utf-8"?>
<p:tagLst xmlns:p="http://schemas.openxmlformats.org/presentationml/2006/main">
  <p:tag name="AS_UNIQUEID" val="1622"/>
</p:tagLst>
</file>

<file path=ppt/tags/tag385.xml><?xml version="1.0" encoding="utf-8"?>
<p:tagLst xmlns:p="http://schemas.openxmlformats.org/presentationml/2006/main">
  <p:tag name="AS_UNIQUEID" val="1623"/>
</p:tagLst>
</file>

<file path=ppt/tags/tag386.xml><?xml version="1.0" encoding="utf-8"?>
<p:tagLst xmlns:p="http://schemas.openxmlformats.org/presentationml/2006/main">
  <p:tag name="AS_UNIQUEID" val="1624"/>
</p:tagLst>
</file>

<file path=ppt/tags/tag387.xml><?xml version="1.0" encoding="utf-8"?>
<p:tagLst xmlns:p="http://schemas.openxmlformats.org/presentationml/2006/main">
  <p:tag name="AS_UNIQUEID" val="1625"/>
</p:tagLst>
</file>

<file path=ppt/tags/tag388.xml><?xml version="1.0" encoding="utf-8"?>
<p:tagLst xmlns:p="http://schemas.openxmlformats.org/presentationml/2006/main">
  <p:tag name="AS_UNIQUEID" val="1626"/>
</p:tagLst>
</file>

<file path=ppt/tags/tag389.xml><?xml version="1.0" encoding="utf-8"?>
<p:tagLst xmlns:p="http://schemas.openxmlformats.org/presentationml/2006/main">
  <p:tag name="AS_UNIQUEID" val="1627"/>
</p:tagLst>
</file>

<file path=ppt/tags/tag390.xml><?xml version="1.0" encoding="utf-8"?>
<p:tagLst xmlns:p="http://schemas.openxmlformats.org/presentationml/2006/main">
  <p:tag name="AS_UNIQUEID" val="496"/>
</p:tagLst>
</file>

<file path=ppt/tags/tag391.xml><?xml version="1.0" encoding="utf-8"?>
<p:tagLst xmlns:p="http://schemas.openxmlformats.org/presentationml/2006/main">
  <p:tag name="AS_UNIQUEID" val="1628"/>
</p:tagLst>
</file>

<file path=ppt/tags/tag392.xml><?xml version="1.0" encoding="utf-8"?>
<p:tagLst xmlns:p="http://schemas.openxmlformats.org/presentationml/2006/main">
  <p:tag name="AS_UNIQUEID" val="1629"/>
</p:tagLst>
</file>

<file path=ppt/tags/tag393.xml><?xml version="1.0" encoding="utf-8"?>
<p:tagLst xmlns:p="http://schemas.openxmlformats.org/presentationml/2006/main">
  <p:tag name="AS_UNIQUEID" val="1630"/>
</p:tagLst>
</file>

<file path=ppt/tags/tag394.xml><?xml version="1.0" encoding="utf-8"?>
<p:tagLst xmlns:p="http://schemas.openxmlformats.org/presentationml/2006/main">
  <p:tag name="AS_UNIQUEID" val="1631"/>
</p:tagLst>
</file>

<file path=ppt/tags/tag395.xml><?xml version="1.0" encoding="utf-8"?>
<p:tagLst xmlns:p="http://schemas.openxmlformats.org/presentationml/2006/main">
  <p:tag name="AS_UNIQUEID" val="1632"/>
</p:tagLst>
</file>

<file path=ppt/tags/tag396.xml><?xml version="1.0" encoding="utf-8"?>
<p:tagLst xmlns:p="http://schemas.openxmlformats.org/presentationml/2006/main">
  <p:tag name="AS_UNIQUEID" val="2171"/>
</p:tagLst>
</file>

<file path=ppt/tags/tag397.xml><?xml version="1.0" encoding="utf-8"?>
<p:tagLst xmlns:p="http://schemas.openxmlformats.org/presentationml/2006/main">
  <p:tag name="AS_UNIQUEID" val="1905"/>
  <p:tag name="KSO_WM_BEAUTIFY_FLAG" val=""/>
</p:tagLst>
</file>

<file path=ppt/tags/tag398.xml><?xml version="1.0" encoding="utf-8"?>
<p:tagLst xmlns:p="http://schemas.openxmlformats.org/presentationml/2006/main">
  <p:tag name="AS_UNIQUEID" val="2172"/>
</p:tagLst>
</file>

<file path=ppt/tags/tag399.xml><?xml version="1.0" encoding="utf-8"?>
<p:tagLst xmlns:p="http://schemas.openxmlformats.org/presentationml/2006/main">
  <p:tag name="AS_UNIQUEID" val="1907"/>
</p:tagLst>
</file>

<file path=ppt/tags/tag400.xml><?xml version="1.0" encoding="utf-8"?>
<p:tagLst xmlns:p="http://schemas.openxmlformats.org/presentationml/2006/main">
  <p:tag name="AS_UNIQUEID" val="1908"/>
</p:tagLst>
</file>

<file path=ppt/tags/tag401.xml><?xml version="1.0" encoding="utf-8"?>
<p:tagLst xmlns:p="http://schemas.openxmlformats.org/presentationml/2006/main">
  <p:tag name="AS_UNIQUEID" val="2173"/>
</p:tagLst>
</file>

<file path=ppt/tags/tag402.xml><?xml version="1.0" encoding="utf-8"?>
<p:tagLst xmlns:p="http://schemas.openxmlformats.org/presentationml/2006/main">
  <p:tag name="AS_UNIQUEID" val="1657"/>
</p:tagLst>
</file>

<file path=ppt/tags/tag403.xml><?xml version="1.0" encoding="utf-8"?>
<p:tagLst xmlns:p="http://schemas.openxmlformats.org/presentationml/2006/main">
  <p:tag name="AS_UNIQUEID" val="1660"/>
</p:tagLst>
</file>

<file path=ppt/tags/tag404.xml><?xml version="1.0" encoding="utf-8"?>
<p:tagLst xmlns:p="http://schemas.openxmlformats.org/presentationml/2006/main">
  <p:tag name="AS_UNIQUEID" val="2291"/>
</p:tagLst>
</file>

<file path=ppt/tags/tag405.xml><?xml version="1.0" encoding="utf-8"?>
<p:tagLst xmlns:p="http://schemas.openxmlformats.org/presentationml/2006/main">
  <p:tag name="AS_UNIQUEID" val="2292"/>
</p:tagLst>
</file>

<file path=ppt/tags/tag40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Calibri"/>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1_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Calibri"/>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20</vt:i4>
      </vt:variant>
    </vt:vector>
  </HeadingPairs>
  <TitlesOfParts>
    <vt:vector baseType="lpstr" size="36">
      <vt:lpstr>Arial</vt:lpstr>
      <vt:lpstr>Calibri</vt:lpstr>
      <vt:lpstr>微软雅黑</vt:lpstr>
      <vt:lpstr>宋体</vt:lpstr>
      <vt:lpstr>Wingdings</vt:lpstr>
      <vt:lpstr>华文中宋</vt:lpstr>
      <vt:lpstr>Times New Roman</vt:lpstr>
      <vt:lpstr>黑体</vt:lpstr>
      <vt:lpstr>NEU-BZ-S92</vt:lpstr>
      <vt:lpstr>方正书宋_GBK</vt:lpstr>
      <vt:lpstr>Franklin Gothic Book</vt:lpstr>
      <vt:lpstr>华文楷体</vt:lpstr>
      <vt:lpstr>Franklin Gothic Medium</vt:lpstr>
      <vt:lpstr>楷体_GB2312</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2024-08-29T15:40:22.099</cp:lastPrinted>
  <dcterms:created xsi:type="dcterms:W3CDTF">2024-08-29T07:40:22Z</dcterms:created>
  <dcterms:modified xsi:type="dcterms:W3CDTF">2024-08-29T07:40:24Z</dcterms:modified>
</cp:coreProperties>
</file>