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25B49-49DD-40A0-8DD1-2ACFC4D7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FC712-2ED1-4745-805D-17E90DA22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285BA-9F94-4024-BE87-D8B88FC82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59042-D96A-4FB4-947E-689303E4C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A9E265-F271-444E-809C-11D4E2024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A2588-99F4-4FE2-B90B-F9B848F43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0BCD13-0534-4E2B-BBA7-9A00CDDA2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A81C8-7799-4094-8B80-3C03FDA55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18397-351B-49DE-A039-687178F82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4A56C-FADA-4655-8F84-3AA3C74BD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523F2-FBFE-4222-9583-E2F451039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502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从沟通客户需求到实现协同创新与共赢关系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沟通客户需求理解与洞察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协同创新策略制定与实施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共赢关系构建与维护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案例分析：成功实现协同创新与共赢关系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沟通客户需求理解与洞察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掌握客户所在行业的发展动态和未来趋势，以便更好地预测和满足客户需求。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了解客户行业趋势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分析客户竞争环境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42" r="25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挖掘客户潜在需求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研究客户的竞争对手和竞争环境，从而为客户提供有针对性的解决方案。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通过与客户深入交流，发现客户未明确表达或尚未意识到的潜在需求。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26" r="269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与客户充分沟通，确保准确理解客户的业务需求，包括功能、性能、安全等方面的要求。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明确业务需求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基于客户需求，与客户共同设定清晰、可衡量的项目目标，确保双方对项目成果有共同的期望。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设定项目目标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明确需求与目标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与客户建立定期会议机制，确保双方能够及时沟通项目进展、问题和解决方案。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指定专门的联络人，负责与客户保持日常沟通，确保信息传递的准确性和及时性。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专门联络人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利用在线协作工具，如项目管理软件、即时通讯工具等，提高沟通效率。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在线协作工具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建立有效沟通渠道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及时反馈与调整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在项目执行过程中，及时向客户反馈进展情况，包括已完成的任务、待解决的问题等。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调整方案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根据客户反馈和项目实际情况，及时调整实施方案，确保项目能够按照预定目标顺利推进。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保持透明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与客户保持透明沟通，让客户了解项目全貌和可能存在的风险，以便双方共同应对。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协同创新策略制定与实施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深入了解目标市场的规模、增长趋势、消费者需求和行为特点等。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研究主要竞争对手的产品、服务、营销策略和市场份额等。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运用数据分析工具，预测市场未来发展趋势和潜在机会。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分析市场趋势与竞争态势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运用新媒体、大数据等手段，打造独具特色的品牌形象和营销策略。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根据市场需求和竞争态势，开发具有差异化优势的新产品或服务。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构建灵活高效的组织架构，激发员工创新活力，提升整体竞争力。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79" r="1337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制定针对性创新策略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确立项目目标、时间表和里程碑，确保各部门对项目的理解和认同。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选拔具备相关技能和经验的员工，组建高效协作的项目团队。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建立定期会议和沟通机制，确保信息畅通，及时解决项目推进中的问题和挑战。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跨部门协同推进项目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根据项目进展和市场反馈，及时调整创新策略和实施方案。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经验总结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在项目完成后进行总结复盘，提炼经验教训，为后续项目提供借鉴和参考。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运用数据分析工具，实时监控项目关键指标和业绩数据。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持续跟踪评估效果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共赢关系构建与维护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深入了解客户需求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通过充分沟通，明确客户的期望和需求，找到双方利益的交汇点。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分析自身优势资源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评估自身能力和资源，确定可以为客户提供的价值和贡献。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制定合作方案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基于客户需求和自身优势，制定符合双方利益的合作方案。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明确双方利益共同点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https://d.book118.com/647165025016006035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2024-09-09T09:23:18.456</cp:lastPrinted>
  <dcterms:created xsi:type="dcterms:W3CDTF">2024-09-09T01:23:18Z</dcterms:created>
  <dcterms:modified xsi:type="dcterms:W3CDTF">2024-09-09T01:23:20Z</dcterms:modified>
</cp:coreProperties>
</file>