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6F66B-6E28-4A47-93CB-32AEB064E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F81E-F2C9-447F-A471-A248DAF02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A9F44-044D-41C7-8867-6D64AE60D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20CB3-F41F-41C4-948F-D4132535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180CE8-8033-41CE-8E6F-5629F5637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3B6EE5-F313-43A8-A19F-F3DBB27F6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055DA5-C496-44F9-9FFB-CD4C6A51B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49A87D-FAD5-427E-9FE9-DE19EC4F7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7FC25-3680-45EA-B766-7769E4091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0DC53-05C3-4241-AB34-B3FAF0F28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4D94E-7D48-4D5F-B1AA-36F619ED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5114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电子电气行业2024年人事变革与制度创新策略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人事变革策略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组织架构调整与优化方案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企业文化建设与传承路径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应对策略及实施计划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电子电气行业是全球最大的制造业之一，涵盖了从电子元器件、电气设备到系统集成的全产业链。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随着科技的不断进步，电子电气行业在人工智能、物联网、5G等领域取得了显著的技术创新。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行业内竞争激烈，市场集中度逐渐提高，龙头企业通过并购、整合等方式扩大市场份额。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电子电气行业概况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886" r="78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国内市场竞争激烈，企业数量众多，但龙头企业市场份额逐渐扩大。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中国电子电气行业市场规模庞大，已成为全球最大的电子电气市场之一。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近年来，中国电子电气行业增长速度放缓，但仍保持全球领先地位。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2" r="166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随着人工智能技术的不断发展，电子电气产品将越来越智能化，实现更高效、便捷的功能。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环保意识的提高将推动电子电气行业向绿色化方向发展，减少能源消耗和环境污染。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系统集成将成为未来电子电气行业的重要趋势，实现不同系统之间的互联互通和协同工作。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随着全球化的深入发展，电子电气企业将更加注重国际化战略，拓展海外市场，提高国际竞争力。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人事变革策略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人才选拔与培养机制优化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建立多元化选拔机制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通过校园招聘、社会招聘、内部推荐等多渠道选拔人才，确保选拔的公正性和广泛性。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完善人才培养体系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制定个性化培养计划，提供丰富的培训资源和实践机会，促进员工快速成长。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强化人才梯队建设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建立人才储备库，培养和选拔具备潜力的中高层管理人员，确保公司人才的连续性和稳定性。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梳理现有岗位设置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对公司现有岗位进行全面梳理，明确各岗位的职责、权限和工作关系。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优化岗位设置方案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根据业务需求和公司发展战略，调整岗位设置，提高组织运行效率。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制定岗位职责说明书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为每个岗位制定详细的职责说明书，明确工作要求和考核标准，提高员工的工作规范性和自我管理能力。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岗位设置与职责明确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制定全面的薪酬福利体系，关注员工的精神需求，提高员工的工作积极性和满意度。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物质激励与精神激励相结合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将绩效考核结果与员工的薪酬、晋升、培训等方面紧密挂钩，激发员工的内在动力。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建立绩效考核与激励机制的联动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为员工提供多元化的职业发展路径和晋升机会，鼓励员工自我提升和实现个人价值。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打造员工成长平台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制度创新策略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根据企业战略和业务需求，调整和优化组织结构，降低管理层次，提高决策效率。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强化人才队伍建设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建立完善的人才选拔、培养和激励机制，吸引和留住优秀人才，打造高素质、专业化的人才队伍。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引入先进的管理理念和工具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借鉴国际先进的管理理念和工具，如精益管理、六西格玛等，提升企业的管理水平和效率。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引入先进的生产技术和设备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采用先进的生产技术和设备，提高生产自动化和智能化水平，降低生产成本，提高产品质量和生产效率。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优化供应链结构，加强与供应商和客户的合作与协同，提高供应链的响应速度和灵活性。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全面梳理企业各项业务流程，找出流程中的瓶颈和问题，进行优化和改进，提高流程效率。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流程再造与效率提升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https://d.book118.com/647165114022006032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2024-09-04T18:37:53.409</cp:lastPrinted>
  <dcterms:created xsi:type="dcterms:W3CDTF">2024-09-04T10:37:53Z</dcterms:created>
  <dcterms:modified xsi:type="dcterms:W3CDTF">2024-09-04T10:37:55Z</dcterms:modified>
</cp:coreProperties>
</file>