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A0C8A-622A-4F03-94A5-298E9004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C26B0-E3EF-4B34-8155-E1404A9C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BE831-E4C0-41A7-9C9C-B51AD31E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7A06E-E76E-4CB4-AEE9-FD2759E4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6E202-8D98-49B3-A132-A1AC800A2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305B3-9255-41DE-AA5D-FF08B8111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ACCD29-7A14-4FC1-8DB9-393571DA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D8895-BA97-4AA2-8E70-96170B37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54793-3960-47D8-8710-93A2CCC6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A3306-4459-4217-A048-563A5628C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6934E-4673-41F4-8B6B-9183CB3FB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00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营销管理是指企业识别、预测并满足消费者和客户需求的过程，旨在实现企业目标。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营销管理强调对消费者需求的关注和满足，通过市场研究和需求分析来指导企业的产品、价格、渠道和促销策略。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以消费者需求为导向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营销管理涉及企业内外部环境的多个方面，包括产品、品牌、价格、渠道、促销等，需要系统地规划和执行。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系统性和综合性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市场环境不断变化，营销管理需要灵活应对，调整策略以适应市场变化。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动态性和灵活性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提升品牌价值和市场份额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有效的营销管理能够提升品牌知名度和美誉度，增加消费者忠诚度，从而提升市场份额。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促进企业创新和产品升级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通过市场研究和需求分析，营销管理为企业提供创新方向和产品升级的依据，推动企业持续发展。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提高企业盈利能力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通过有效的营销管理，企业能够更好地满足消费者需求，提高销售量和市场份额，从而提高盈利能力。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从产品导向、销售导向到市场导向，再到今天的消费者导向和社会营销观念，营销管理的理念和实践不断发展和演变。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营销管理的未来趋势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随着数字化和社交媒体的发展，数据驱动的营销、个性化定制和社交媒体营销等将成为未来营销管理的重要方向。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营销管理的起源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营销管理起源于20世纪初的美国，随着工业革命的发展和市场经济的兴起而逐渐形成。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企业根据市场环境、目标客户和竞争态势，制定相应的营销策略，包括产品定位、价格策略、渠道策略和促销策略等。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17" r="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企业需要建立完善的组织结构和流程，确保营销策略的有效执行，包括市场调研、产品研发、品牌推广、销售渠道拓展等环节。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企业需要定期评估营销策略的有效性，根据市场变化和客户需求及时调整营销策略，以保持竞争优势。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企业需要制定有效的促销策略，包括广告宣传、促销活动、公关关系等手段，以提高品牌知名度和销售业绩。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企业需要分析产品组合的合理性，包括产品线的长度、宽度和深度，以及产品之间的关联度。同时，需要考虑产品的差异化程度和竞争优势。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企业需要制定合理的价格策略，根据市场需求、竞争态势和成本等因素，确定产品的定价目标、方法和策略。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企业需要选择合适的销售渠道，包括线上和线下渠道，分析渠道的覆盖范围、成本和效率等因素，以实现销售目标。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企业需要定期评估销售业绩，包括销售额、市场份额和客户满意度等指标，以了解营销策略的有效性。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企业需要了解客户对产品和服务的满意度，包括产品质量、价格、售后服务等方面，以提高客户忠诚度和口碑效应。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企业需要评估品牌知名度和美誉度，了解目标客户对品牌的认知和评价，以制定针对性的营销策略。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企业需要评估营销活动的成本效益，包括广告宣传、促销活动等成本，以及产生的销售额和利润等收益。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营销成本效益评估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营销管理面临的挑战与解决方案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https://d.book118.com/647166006135006042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2024-09-16T04:21:50.979</cp:lastPrinted>
  <dcterms:created xsi:type="dcterms:W3CDTF">2024-09-15T20:21:50Z</dcterms:created>
  <dcterms:modified xsi:type="dcterms:W3CDTF">2024-09-15T20:21:53Z</dcterms:modified>
</cp:coreProperties>
</file>