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7AEA8-DBA1-427D-B670-FDD2CF507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DC580-6F01-46F0-8797-D741FB9C7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88B49-4D2B-40B8-8C47-0D77F4565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0E182-3008-43DF-96D5-52449A539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2D9CAF-5336-4BA0-B4F6-F391DB287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1C6475-7683-480D-8810-4FA964C67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2D446B-BACB-46E3-A1C7-DBF894D50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96E62-46A3-4AA7-ABB1-4E5021398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B62ED-51BE-4F1A-BA33-2E99ADEAD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0BDD4-90BE-44D5-8923-C33994AD3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4F9CF-1926-4BBE-93F3-CFF002D50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66022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高职机械设计基础期末复习题重点及答案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课程概述与重点知识点回顾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期末复习题题型及解题技巧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各章节重点复习题解析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历年期末考试真题模拟与详解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期末考试备考策略与建议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课程概述与重点知识点回顾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875" r="9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掌握机械设计的基本定义、目的和任务，了解机械设计的发展历程和趋势。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机械设计的基本概念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机械零件的强度与刚度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机械传动设计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轴系零部件设计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理解机械零件的强度、刚度和稳定性的概念，掌握相关的计算方法和设计准则。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熟悉常见机械传动方式的工作原理、特点和应用，掌握传动比的计算和传动装置的设计方法。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了解轴系零部件的类型、结构和特点，掌握轴承、联轴器、离合器等部件的选用和设计方法。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机械设计基础课程内容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5" r="168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包括静力学、动力学和材料力学的基本概念和应用。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工程力学基础知识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包括零件的受力分析、应力计算、强度校核和刚度验算等。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机械零件设计基础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包括带传动、链传动、齿轮传动和蜗杆传动等的工作原理和设计方法。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机械传动基础知识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包括轴承、联轴器、离合器等部件的结构、特点和应用。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轴系零部件设计基础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重点知识点梳理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针对重点知识点和难点问题，进行深入研究和实践，提高解决问题的能力。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归纳总结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及时归纳总结学习过程中的经验和教训，形成自己的学习方法和技巧。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多做练习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通过大量的习题练习，加深对知识点的理解和记忆，提高解题速度和准确性。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系统学习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按照课程大纲和教材要求，系统学习各章节内容，掌握基本概念和原理。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期末复习题题型及解题技巧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选择题解题技巧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仔细阅读题干，理解题意，注意题干中的关键词和限定条件。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分析选项，排除明显错误的选项，缩小答案范围。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对于不确定的选项，可以比较其与其他选项的差异，或者根据所学知识进行推断。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仔细阅读题目，理解所填内容在句子或段落中的意义和作用。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注意填写内容的准确性和完整性，避免遗漏或误解。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对于不确定的空格，可以根据上下文或相关知识点进行推断。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填空题解题技巧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计算题解题技巧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仔细阅读题目，理解所求问题的物理背景和数学模型。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分析题目中给出的已知条件和未知量，选择合适的公式或方法进行计算。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注意计算过程中的单位换算和数值计算的准确性。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仔细阅读题目，理解问题的要求和所涉及的知识点。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根据问题要求，有条理地组织答案，注意答案的完整性和准确性。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对于不确定的问题，可以根据所学知识进行推断或给出可能的答案范围。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简答题解题技巧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各章节重点复习题解析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415" r="23415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理解零件设计的基本要求、设计步骤和设计方法。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零件设计的基本概念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掌握零件的强度计算方法和安全系数的确定。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零件的强度计算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了解零件的刚度计算方法和变形量的控制。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零件的刚度计算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熟悉零件的耐磨性设计原则和方法。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零件的耐磨性设计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机械零件设计基础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传动装置的类型和特点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了解各种传动装置的类型、特点和应用范围。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传动比的计算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掌握传动比的计算方法和影响因素。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传动装置的效率计算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熟悉传动装置的效率计算方法和提高效率的措施。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传动装置的润滑与密封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了解传动装置的润滑方式和密封方法。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传动装置设计基础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https://d.book118.com/647166022006006035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2024-09-09T06:18:06.889</cp:lastPrinted>
  <dcterms:created xsi:type="dcterms:W3CDTF">2024-09-08T22:18:06Z</dcterms:created>
  <dcterms:modified xsi:type="dcterms:W3CDTF">2024-09-08T22:18:09Z</dcterms:modified>
</cp:coreProperties>
</file>