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74AF90-8F05-4F6E-B481-8CB6FB466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E67FB4-9D6E-4FFB-BA4E-2797B6B05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BBEF8D-984A-4A17-9048-2BEE41D3F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A998E9-3E13-42CE-943A-50C320C41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9F6D98-0D4B-4F68-8A85-178A92337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D2511F-D59F-4F9E-8A9A-446C5FE17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1B6FA2-E32F-4906-B2DB-7205C7005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F4C358-A4A1-4850-AC23-E6AF940B2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930904-E54E-41A1-B66B-F09983BDF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6DDC1A-339D-48BA-8CA9-132D2AA26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5C945A-7317-4654-86F2-C010360A4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16602606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2024年度医院放射医助科医务人员述职报告课件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工作概述与职责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业务技能与专业知识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患者服务与沟通协作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质量安全与防护措施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科研能力与学术成果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培训学习与个人成长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工作概述与职责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放射医助科工作范围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放射医学检查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负责进行X光、CT、MRI等放射医学检查，为患者提供准确的诊断依据。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放射治疗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协助医生进行放射治疗计划的制定和实施，确保治疗过程的安全和有效。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医学影像技术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运用医学影像技术，对检查图像进行后处理和解读，为医生提供诊断支持。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负责放射医学检查的诊断和报告审核，提供专业的医学意见。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放射医师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放射技师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医学影像师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负责放射医学检查的操作和技术支持，确保检查过程的顺利进行。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负责医学影像技术的运用和图像处理，提供高质量的影像资料。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医务人员职责与分工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通过优化检查流程和提升技术水平，提高放射医学检查的准确性和可靠性。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提高放射医学检查质量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严格执行放射治疗规范和操作流程，确保治疗过程的安全和有效。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加强放射治疗安全管理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积极引进和开发新的医学影像技术，提高诊断效率和准确性。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推动医学影像技术创新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优化患者服务流程，提高患者满意度和信任度。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提升患者服务质量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本年度工作重点与目标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业务技能与专业知识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https://d.book118.com/647166026061006050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2024-09-22T22:16:19.634</cp:lastPrinted>
  <dcterms:created xsi:type="dcterms:W3CDTF">2024-09-22T14:16:19Z</dcterms:created>
  <dcterms:modified xsi:type="dcterms:W3CDTF">2024-09-22T14:16:21Z</dcterms:modified>
</cp:coreProperties>
</file>