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20CAE-8F5D-4B18-87CC-7DD3A619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97A6C-5F49-4513-AFA1-B519B0481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679CF-34CF-4D80-8C44-71C17C095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50DDE-254B-4A1C-B880-196FB3145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BABF1D-BE1F-44FF-AF62-0A04F0FA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20F7B-5B19-4B3F-8C8E-B1AB3A90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989E53-A117-4783-8EEF-EF2BFAE1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23985-53D3-498C-9651-4D0D3C5C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51C0A-303F-48BE-BC7D-ACC40C5F1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89A5B-1A3C-4B63-BC46-48FEE100F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F7433-8CEF-4BB9-9084-8C24E307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6053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互联网行业游戏市场趋势分析报告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互联网行业游戏市场概述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游戏用户行为分析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游戏产品分析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市场挑战和机遇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分析互联网行业游戏市场的现状和未来趋势，为投资者、企业和政策制定者提供决策依据。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随着科技的进步和互联网的普及，游戏行业经历了飞速发展，成为全球范围内最具活力的产业之一。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本报告主要关注互联网行业游戏市场，包括端游、页游、手游等细分市场。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由于数据获取的限制，报告主要基于可获取的公开数据和市场研究，可能无法涵盖所有细节和最新变化。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互联网行业游戏市场概述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当前市场状况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随着互联网技术的普及和用户规模的增长，互联网游戏市场规模持续扩大。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用户对游戏的需求呈现多元化、个性化趋势，游戏类型和玩法不断创新。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市场参与者众多，竞争激烈，但头部企业市场份额较高。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网易注重自主研发和创新，拥有多款热门游戏，市场竞争力较强。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网易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其他中小厂商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部分中小厂商在细分领域或特定玩法上具有特色和优势。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凭借强大的社交平台和丰富的游戏资源，腾讯在游戏市场占据领先地位。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市场发展趋势和驱动力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虚拟现实、增强现实等新技术为游戏市场带来新的增长点。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政府对游戏产业的监管政策对市场发展产生重要影响。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游戏与其他产业如影视、动漫、文学等领域的融合，拓展了游戏市场边界。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国际化趋势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中国游戏企业积极拓展海外市场，推动游戏产品和服务走向全球。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游戏用户行为分析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随着互联网的普及和智能手机的广泛使用，游戏用户规模持续增长，特别是在年轻人群体中，游戏用户比例较高。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游戏用户主要以年轻人为主，他们具备较高的消费能力和活跃度，对游戏品质和体验有较高要求。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用户规模和特征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游戏习惯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现代游戏用户习惯于碎片化时间进行游戏，如上下班途中、午休时间等，因此手游市场表现强劲。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不同类型的游戏受到不同用户的青睐，如竞技类游戏、角色扮演类游戏、休闲类游戏等，用户偏好各异。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用户游戏习惯和偏好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大多数游戏用户愿意为优质的游戏内容和体验付费，如购买游戏道具、皮肤等。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付费意愿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用户付费模式呈现多元化趋势，包括一次性付费、定期付费、免费试玩后付费等多种模式，不同的付费模式对用户吸引力不同。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付费模式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用户付费行为分析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https://d.book118.com/647166053013006051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2024-09-23T22:35:34.251</cp:lastPrinted>
  <dcterms:created xsi:type="dcterms:W3CDTF">2024-09-23T14:35:34Z</dcterms:created>
  <dcterms:modified xsi:type="dcterms:W3CDTF">2024-09-23T14:35:36Z</dcterms:modified>
</cp:coreProperties>
</file>