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59AB3-FBAE-4E73-BC62-4AFBDA0C2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85936-B7BC-47FF-85F4-B5B3DD5E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8741F-D642-4D8D-86E2-1C22AFF93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460B3-2F0F-435A-8D8F-5DBD85EE5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221F3-7398-402D-B0B7-11DB21E1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0D453-9AFA-4554-B0F8-BFCCC6CA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7BE1E-A173-4A53-B68D-4C6B175C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5D038-56D8-4898-841F-AA9688C0B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EAAB6-AF09-45EA-8E22-69340007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C9256-B7EF-4109-B0C9-CEAB4C83D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162D9-2213-4065-995C-E6A92FA3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6201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学生心理健康的自我认知和情绪调控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自我认知与情绪调控的关系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学生心理健康的现状与挑战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提高学生自我认知和情绪调控能力的策略与实践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通过自我认知和情绪调控的学习，使学生更加关注自己的心理健康，了解心理问题的表现和影响。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心理健康是学生全面发展的重要组成部分，通过自我认知和情绪调控的学习，有助于学生在学业、社交、情感等方面取得更好的表现。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通过自我认知和情绪调控的学习，学生可以更好地应对压力和挑战，减少心理问题的发生。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介绍自我认知的概念、意义和方法，帮助学生了解自己的内心世界，包括自己的价值观、兴趣爱好、优点和不足等。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阐述情绪调控的重要性，介绍情绪调控的方法和技巧，如情绪表达、情绪调节、积极心态等，帮助学生更好地管理自己的情绪。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通过案例分析，让学生了解自我认知和情绪调控在实际生活中的应用，以及如何应对常见的心理问题，如焦虑、抑郁等。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邀请有实践经验的学生或专业人士分享他们的经验和故事，为学生提供更多的参考和启示。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自我概念的形成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自我概念的形成受到家庭、学校、社会等多种因素的影响，随着年龄的增长和经验的积累而逐渐发展和改变。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自我概念与心理健康的关系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积极的自我概念有助于提高个体的自尊和自信，促进心理健康；而消极的自我概念则可能导致自卑、焦虑等心理问题。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自我概念的定义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自我概念是指个体对自己的整体认识和评价，包括对自己的身体、能力、性格、价值观等方面的认知。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自我评价是指个体对自己的能力、表现和价值进行评估和判断的过程。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自我评价的标准包括个人标准、他人标准和社会标准，不同标准的选择和权衡受到个体的价值观、经验和环境的影响。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自我评价的标准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合理的自我评价有助于个体形成积极的自我形象，提高心理健康水平；而过高或过低的自我评价则可能导致自负或自卑等心理问题。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自我评价与心理健康的关系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自我意识是指个体对自己的存在、思维和情感的觉知和认识，包括对自己的身体、心理和社会角色的认知。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自我意识的发展经历了从生理自我到社会自我的过程，随着年龄的增长和认知能力的提高而逐渐发展和成熟。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自我意识与心理健康的关系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健康的自我意识有助于个体形成清晰的自我边界和稳定的自我认同，提高心理健康水平；而模糊的自我意识则可能导致身份认同混乱、情感困扰等心理问题。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感知自身情绪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能够意识到自己的情绪变化，如快乐、悲伤、愤怒等，并理解这些情绪对行为的影响。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识别他人情绪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通过观察他人的面部表情、语气和肢体语言等信息，理解他人的情绪状态。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区分情绪与情境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能够将特定的情绪与引发该情绪的情境联系起来，理解情绪产生的背景和原因。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以真实、准确的方式表达自己的情绪，不掩饰或压抑内心的感受。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诚实表达情绪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根据不同的情境和对象，选择适当的方式和程度来表达自己的情绪。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适当表达情绪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以积极、建设性的方式表达情绪，寻求解决问题或改善关系的方法。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积极表达情绪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在情绪激动或紧张时，能够运用自我安抚技巧，如深呼吸、冥想等来平复情绪。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自我安抚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71" r="178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通过积极的思考方式，如乐观、自信、自我激励等，调整对情境的认知和态度，从而改变情绪体验。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在遇到困难或挑战时，能够主动寻求他人的支持和帮助，以减轻情绪负担并找到解决问题的方法。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自我认知与情绪调控的关系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https://d.book118.com/647166201065006033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2024-09-06T21:29:55.008</cp:lastPrinted>
  <dcterms:created xsi:type="dcterms:W3CDTF">2024-09-06T13:29:55Z</dcterms:created>
  <dcterms:modified xsi:type="dcterms:W3CDTF">2024-09-06T13:29:56Z</dcterms:modified>
</cp:coreProperties>
</file>