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0899AE-859B-472B-8B1C-B890BD63AE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B3E42D-6CB1-4B4B-A25A-D660EF45B3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60B52-DFA1-4483-9156-30DD0A7FB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A7EDA9-C74D-4325-84D6-FBFD2C12D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61AB71-4C99-4650-A491-E655A1B2A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14565A-CC69-45E5-81E0-CE1D52DEF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9A26B7-3FCB-43AB-9221-429AD3C3A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39DB98-3FC6-408A-A170-FDDC0521EE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6AEAC1-1338-4289-B0D0-ADD616F8F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F07462-037F-4F92-BEC3-B5C0BC3BD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E544AE-BE5E-40D5-B9C5-1C2D3E3DD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720003402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线上教师教育专题培训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线上教育的概述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线上教师教育的需求和现状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线上教师教育的技能和素养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线上教师教育的培训模式和内容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线上教师教育的实践与案例分享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线上教育的概述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789" b="117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线上教育是指通过互联网和信息技术手段，实现远程教学和学习的一种教育形式。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线上教育具有灵活性、便捷性、个性化、互动性等特点，能够突破时间和空间的限制，提供更加丰富多样的教育资源和教学方式。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线上教育的定义和特点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线上教育能够提供更加灵活的学习时间和地点，方便学生随时随地进行学习；同时，线上教育能够整合优质教育资源，提高教学质量和效果。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线上教育需要克服技术、网络、设备等方面的障碍，保证教学的稳定性和质量；同时，线上教育需要教师具备更高的教学水平和信息技术能力。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831" r="20831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线上教育的优势和挑战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656" b="146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线上教育的发展趋势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个性化教学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随着大数据和人工智能技术的应用，线上教育将更加注重个性化教学，根据学生的特点和需求进行定制化教学。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混合式教学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线上教育和传统面对面教学的结合将成为未来的主流模式，通过线上和线下的有机结合，提高教学效果和学习体验。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社区化学习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线上教育将更加注重学习社区的建设，通过社群、论坛等方式加强学生之间的交流和合作，提高学习的互动性和参与度。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线上教师教育的需求和现状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提高教学质量和效果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线上教育具有时空分离的特点，教师需要掌握线上教学的方法和技巧，提高教学质量和效果。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满足学生个性化学习需求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线上教育能够提供更加灵活和个性化的学习方式，教师需要了解学生的需求，提供更加贴合学生需求的线上教育服务。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适应教育信息化发展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随着教育信息化的发展，线上教育逐渐成为教育的重要形式，教师需要掌握线上教学的技能和知识。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1108" r="111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线上教师教育的需求分析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随着互联网技术的发展，线上教师教育逐渐成为一种趋势，越来越多的教师开始接受线上教育培训。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线上教师教育的发展迅速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线上教师教育平台提供了丰富的课程和学习资源，教师可以根据自己的需求选择适合自己的课程和学习资源。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线上教师教育的资源丰富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线上教师教育的评价机制尚不完善，需要建立更加科学和完善的评价机制，提高线上教师教育的质量。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线上教师教育的评价机制不完善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线上教师教育的现状分析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线上教师教育需要克服时空分离的难题，提高学生的学习效果；同时需要解决线上教学技术问题，提高线上教学的质量和效率。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线上教师教育具有广阔的市场前景和发展空间，能够满足学生个性化学习的需求；同时线上教师教育能够促进教师专业发展和教育教学改革。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线上教师教育的挑战与机遇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线上教师教育的技能和素养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掌握线上教学的特点和规律，能够根据学生的学习需求和特点，制定合理的教学计划和方案。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线上教学设计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线上教学实施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306" r="1330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线上教学评估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能够运用各种线上教学工具和平台，有效地组织和管理线上教学活动，确保教学质量。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能够对线上教学效果进行科学评估，及时调整教学策略，提高教学质量。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线上教师的教学技能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能够快速、准确地获取各种线上教学资源、信息和知识，为教学提供有力支持。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1108" r="111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信息获取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能够对获取的信息进行筛选、分类、整理和加工，使之符合教学需要。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信息处理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能够将获取的信息和知识运用到教学中，提高教学效果和学生的学习体验。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信息应用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线上教师的信息素养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636" r="2963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292" r="3429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能够运用线上工具和平台与学生进行有效沟通，及时了解学生的学习情况和问题，并给予有效的指导和帮助。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能够与其他教师、学生和家长进行良好的协作，共同促进学生的学习和发展。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协作能力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线上教师的沟通与协作能力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https://d.book118.com/647200034023006025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2024-08-29T13:45:43.796</cp:lastPrinted>
  <dcterms:created xsi:type="dcterms:W3CDTF">2024-08-29T05:45:43Z</dcterms:created>
  <dcterms:modified xsi:type="dcterms:W3CDTF">2024-08-29T05:45:46Z</dcterms:modified>
</cp:coreProperties>
</file>