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07CC7-5043-44B8-85D5-D4D6C79A7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763AB-5728-48CF-8FC7-7C9CB51C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E684B-B74D-46DC-9809-C1FA04C9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82243-8E84-4D4C-AD73-6D90DB164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7EEAC-08F2-4A83-8ED6-171EA789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AAE482-E323-43EA-9A2A-AF2B2DDFF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67C613-DB4A-48FD-B1D5-C943FDF38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F15FB-7F4E-4A86-90E8-0C26FE572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C7648-34B4-44C6-B320-C39CA30D7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16BFB-B295-46C9-A4B3-BDD7E3529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AF842-AD41-4C96-8C34-742B52DD6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0057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IT行业绩效评估方法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关键绩效指标（KPI）评估法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平衡计分卡（BSC）评估法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360度反馈评估法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目标管理（MBO）评估法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IT行业绩效评估实施步骤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IT行业绩效评估的挑战与对策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08" r="10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绩效评估是对员工在工作过程中所表现出来的业绩、能力和态度等进行全面、客观、公正的评价，以确定其工作成绩和效果的过程。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绩效评估的主要目的是通过评估员工的工作表现，为组织提供有关员工能力、工作成果和潜力的信息，以便组织做出更好的管理决策，如晋升、奖励、培训和发展等。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通过评估员工的工作表现，可以及时发现员工在工作中存在的问题和不足，从而为员工提供有针对性的反馈和指导，帮助员工改进工作方法和技能，提高工作绩效。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绩效评估可以为组织提供有关员工能力和潜力的信息，帮助组织更好地了解员工的优势和不足，从而优化人力资源配置，提高组织的整体绩效。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绩效评估可以为组织提供有关员工工作成果的信息，帮助组织了解员工的工作贡献和成果，从而为组织的战略规划和目标制定提供重要参考。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IT行业绩效评估的重要性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通过设定明确、可衡量的工作目标，评估员工在目标达成过程中的表现和成果。这种方法强调结果与目标的对比，关注员工对组织目标的贡献程度。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通过收集来自上级、下级、同事和客户等多方面的反馈信息，全面评估员工的工作表现。这种方法强调多角度、全方位的评估，有助于提高评估的客观性和公正性。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通过设定关键绩效指标，评估员工在关键工作领域的表现和成果。这种方法强调对关键工作领域的关注和衡量，有助于突出重点、抓住关键。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通过将组织的战略目标转化为可衡量的绩效指标，评估员工在实现组织战略目标过程中的表现和成果。这种方法强调战略目标与绩效评估的紧密结合，有助于实现组织整体绩效的提升。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关键绩效指标（KPI）评估法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是衡量组织或个人绩效表现的一种量化指标，用于评估目标达成情况，反映最重要的绩效方面。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具有可衡量性、可达成性、相关性和时限性，能够客观反映被评估对象的实际绩效。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68" r="260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包括员工满意度、员工流失率、人均产值等，反映员工的工作状态和效率。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衡量公司在技术研发方面的投入和产出，如专利申请数、新产品开发周期等。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项目进度与质量指标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包括项目完成率、缺陷率、测试覆盖率等，反映项目执行过程中的效率和质量。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收入与利润指标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包括总收入、净利润、毛利率等，反映公司的盈利能力和经营效率。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客户满意度指标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通过调查问卷、客户反馈等方式收集数据，衡量客户对公司产品或服务的满意程度。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IT行业常用KPI指标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888" r="39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KPI评估法使组织和个人能够明确目标，有针对性地开展工作。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通过具体的数值来衡量绩效，减少了主观因素对评估结果的影响。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KPI评估法的优缺点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KPI评估法的优缺点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过于依赖固定的KPI指标可能导致组织或个人忽视其他重要方面。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指标僵化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824" b="19824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如果KPI指标设置不合理或数据收集不准确，可能导致评估结果失真。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数据失真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过于追求KPI指标的达成可能导致组织或个人采取短视行为，忽视长期发展。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短视行为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KPI评估法的优缺点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平衡计分卡（BSC）评估法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281" r="27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平衡计分卡（Balanced Score Card，BSC）是一种综合性的绩效评估方法，旨在将组织的长期战略目标和短期行动计划相结合，通过四个维度（财务、客户、内部流程、学习与成长）来全面评估组织的绩效。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平衡计分卡强调目标之间的平衡，包括长期与短期目标、财务与非财务目标、内部与外部绩效目标之间的平衡。它通过将战略目标分解为可操作的具体指标，帮助组织实现整体绩效的提升。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BSC的定义与特点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通过平衡计分卡，IT组织可以促进不同部门之间的协作，确保各部门的工作与整体战略目标保持一致。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战略目标转化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IT组织可以将整体战略目标转化为具体的、可衡量的指标，如提高客户满意度、降低运营成本等。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将个人绩效与整体战略目标相结合，可以激励员工为实现组织目标而努力，同时根据绩效评估结果为员工提供有针对性的培训和发展机会。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IT行业BSC评估法的应用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平衡计分卡从多个维度全面评估组织绩效，避免了单一评估标准的片面性。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该方法强调将战略目标转化为具体指标，有助于组织实现长期发展目标。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BSC评估法的优缺点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平衡性：平衡计分卡注重不同目标之间的平衡，有助于组织在追求短期利益的同时，关注长期发展。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047" b="1204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BSC评估法的优缺点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由于不同组织的战略目标和运营环境存在差异，因此平衡计分卡可能不适用于所有组织。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平衡计分卡的实施需要投入大量时间和资源，且需要高层管理者的支持和参与。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指标量化困难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某些重要指标可能难以量化，如客户满意度、员工士气等，这可能导致评估结果的主观性和不准确性。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BSC评估法的优缺点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360度反馈评估法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360度反馈评估法的定义与特点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360度反馈评估法是一种全方位的绩效评估方法，通过收集来自不同角度（上级、下级、同事、客户等）的反馈，对被评估者的工作表现进行全面、客观的评价。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多角度、全面性、匿名性、客观性、发展性。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https://d.book118.com/648000057023006037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2024-09-16T20:52:04.871</cp:lastPrinted>
  <dcterms:created xsi:type="dcterms:W3CDTF">2024-09-16T12:52:04Z</dcterms:created>
  <dcterms:modified xsi:type="dcterms:W3CDTF">2024-09-16T12:52:07Z</dcterms:modified>
</cp:coreProperties>
</file>