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12116-591A-4A7A-B5B6-45CADCD48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7DB66-DAE8-4E28-B3B3-8E42FA9EE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D289F-7015-41C4-B2FF-32DDC71EC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EDAA2-7EC1-408F-B0E1-76808BB70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12566D-3916-42F1-9BCD-972210541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700484-C892-482F-A382-A60C1FD43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006013-F582-4234-8ACC-A7F76E3FC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5743F-5E65-439D-9FE6-942F6EB52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A2BB7-2A8B-4A47-B1B4-FD10BFB3A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C1C86-CA60-4A18-BC6F-EF4952A39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F7F27-E778-44D5-927B-58F84215B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00067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单招考试培训中的数学代数与几何题型解析与解题技巧分享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数学代数与几何题型概述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代数基础知识与解题技巧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几何基础知识与解题技巧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复杂问题分析与解决策略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经典案例剖析与实战演练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学生自主学习能力培养建议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数学代数与几何题型概述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代数题型分类及特点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包括线性方程、二次方程、分式方程等，以及一元一次不等式、一元二次不等式等。这类题目主要考察学生的运算能力和思维能力。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函数与数列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包括一次函数、二次函数、指数函数、对数函数等，以及等差数列、等比数列等。这类题目主要考察学生对函数和数列性质的理解和应用能力。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代数式与多项式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包括整式的加减乘除、因式分解、多项式的根与系数关系等。这类题目主要考察学生的代数运算能力和数学推理能力。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方程与不等式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平面几何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包括点、线、面的基本性质，三角形、四边形、圆等平面图形的性质与判定，以及面积、周长等计算问题。这类题目主要考察学生的空间想象能力和几何直观能力。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立体几何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包括柱体、锥体、球体等立体图形的性质与判定，以及表面积、体积等计算问题。这类题目主要考察学生的空间想象能力和几何直观能力。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解析几何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包括直线与方程、圆与方程、圆锥曲线等，以及距离、角度、轨迹等计算问题。这类题目主要考察学生的数形结合能力和数学运算能力。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几何题型分类及特点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22049" y="1596676"/>
            <a:ext cx="1968723" cy="4629531"/>
            <a:chOff x="1422049" y="1596676"/>
            <a:chExt cx="1968723" cy="4629531"/>
          </a:xfrm>
        </p:grpSpPr>
        <p:sp>
          <p:nvSpPr>
            <p:cNvPr id="3" name="Freeform 3"/>
            <p:cNvSpPr/>
            <p:nvPr/>
          </p:nvSpPr>
          <p:spPr>
            <a:xfrm>
              <a:off x="2025363" y="4856702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4667" y="5883307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476276" y="5883307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2192622" y="3770662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383122" y="3793998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02636" y="3891344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1511013" y="4670393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1667604" y="3785521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266726" y="3785521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989358" y="3736848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804413" y="4670393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622295" y="3785521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446654" y="3785521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63049" y="3736848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89772" y="1596676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266726" y="2149221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422049" y="2788444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083781" y="2788444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508822" y="2358771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1906872" y="3008662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1942781" y="3017139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826386" y="2796921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2677349" y="3008662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709163" y="3017139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596958" y="2796921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349" y="3226689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124899" y="3349466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09017" y="3546348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历年真题回顾与总结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6" name="Group 56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57" name="TextBox 57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58" name="AutoShape 58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1" name="Group 61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62" name="TextBox 62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63" name="AutoShape 63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6" name="Group 66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67" name="TextBox 67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68" name="TextBox 68"/>
          <p:cNvSpPr txBox="1"/>
          <p:nvPr/>
        </p:nvSpPr>
        <p:spPr>
          <a:xfrm>
            <a:off x="6542983" y="1318593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历年真题中，代数和几何的考察比例相对稳定，但难度逐年上升，对学生的数学素养和解题能力提出了更高的要求。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6542983" y="3081419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年真题的回顾和总结，可以发现一些常考的考点和题型，以及相应的解题技巧和方法。例如，在解方程和不等式时，可以运用消元法、换元法、配方法等；在求函数值域和最值时，可以运用导数法、基本不等式法等。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542983" y="4773978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针对不同类型的题目，需要采取不同的解题策略和方法。例如，对于选择题和填空题，可以采取特殊值法、排除法等快速解题方法；对于解答题，需要注重步骤的规范性和完整性，以及思路的清晰和逻辑的严密。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代数基础知识与解题技巧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代数式化简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通过合并同类项、提取公因式等方法简化代数式，降低计算难度。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代数式求值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将已知数值代入代数式中进行计算，注意代入顺序和运算顺序。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代数式变形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通过等式性质对代数式进行变形，以便更好地解决问题。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代数式运算技巧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一元一次方程求解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通过移项、合并同类项、系数化为1等步骤求解一元一次方程。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一元二次方程求解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掌握配方法、公式法和因式分解法三种求解一元二次方程的方法，并根据题目选择合适的解法。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不等式求解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理解不等式的性质，掌握一元一次不等式和一元一次不等式组的解法。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方程与不等式求解方法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函数性质及应用举例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306100" y="3180423"/>
            <a:ext cx="3394996" cy="490334"/>
            <a:chOff x="4306100" y="3180423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4306100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二次函数性质与应用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537930" y="3670757"/>
            <a:ext cx="2931336" cy="2374592"/>
            <a:chOff x="4537930" y="3670757"/>
            <a:chExt cx="2931336" cy="2374592"/>
          </a:xfrm>
        </p:grpSpPr>
        <p:sp>
          <p:nvSpPr>
            <p:cNvPr id="36" name="TextBox 36"/>
            <p:cNvSpPr txBox="1"/>
            <p:nvPr/>
          </p:nvSpPr>
          <p:spPr>
            <a:xfrm>
              <a:off x="4537930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理解二次函数的定义、图象和性质，掌握用配方法求二次函数顶点坐标和对称轴的方法，以及用待定系数法求二次函数解析式的方法，并能解决与二次函数相关的实际问题。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09307" y="3180423"/>
            <a:ext cx="3394996" cy="490334"/>
            <a:chOff x="1009307" y="3180423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1009307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一次函数性质与应用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241137" y="3670757"/>
            <a:ext cx="2931336" cy="2374592"/>
            <a:chOff x="1241137" y="3670757"/>
            <a:chExt cx="293133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1241137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理解一次函数的定义、图象和性质，掌握用待定系数法求一次函数解析式的方法，并能解决与一次函数相关的实际问题。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01096" y="3180423"/>
            <a:ext cx="3394996" cy="490334"/>
            <a:chOff x="7701096" y="3180423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01096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反比例函数性质与应用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932926" y="3670757"/>
            <a:ext cx="2931336" cy="2374592"/>
            <a:chOff x="7932926" y="3670757"/>
            <a:chExt cx="293133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7932926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理解反比例函数的定义、图象和性质，掌握用待定系数法求反比例函数解析式的方法，并能解决与反比例函数相关的实际问题。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几何基础知识与解题技巧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包括直线的平行与垂直、角的相等与互补等关系。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直线与角的基本性质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如三角形的内角和、外角和、三边关系等。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三角形的基本性质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包括平行四边形、矩形、菱形、正方形等图形的性质及其判定定理。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四边形及多边形的性质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平面图形性质及判定定理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空间直线与平面的位置关系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空间图形性质及判定定理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包括直线与平面的平行、垂直等位置关系及其判定定理。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空间角与距离的计算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包括异面直线所成角、线面角、二面角等角度的计算，以及点到平面、直线到平面的距离计算。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包括柱体、锥体、球体等空间几何体的性质及其判定定理。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空间几何体的性质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https://d.book118.com/648000067036006025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2024-09-01T19:47:01.855</cp:lastPrinted>
  <dcterms:created xsi:type="dcterms:W3CDTF">2024-09-01T11:47:01Z</dcterms:created>
  <dcterms:modified xsi:type="dcterms:W3CDTF">2024-09-01T11:47:04Z</dcterms:modified>
</cp:coreProperties>
</file>