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40EE1-C9C3-47EA-BF67-06656174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23BF7-1BD3-4109-B766-FBBA2DDF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86087-5B95-423C-9A31-6D1E959F7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9A855-B0E0-44C1-A1A7-AE88D09E0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3731E-F100-417F-AAE1-9A87F53F4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A7302-BDE0-4B6F-8FA4-181BA59F8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D2A1A-DC9B-475E-B798-C987907E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9C69E-CBDA-4B7F-864F-680A631D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D2072-AF50-4C53-A06A-351E56EC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0D0DF-694B-40B9-8A97-12234616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6985E-6A52-49FF-8B78-A24CE86E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0070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安全管理PPT\n## 1.护理安全管理的概念及重要性\n### 1.1护理安全管理的定义与目标\n### 1.2护理安全在医疗行业的重要性\n### 1.3护理安全管理对患者的影响\n## 2.护理安全管理的常见问题及风险因素\n### 2.1护理人员素质与培训不足\n### 2.2护理设备与环境管理不善\n### 2.3护理流程与制度执行不到位\n## 3.护理安全管理的预防措施与方法\n### 3.1加强护理人员培训与素质提升\n### 3.2优化护理设备与环境管理\n### 3.3严格执行护理流程与制度\n## 4.护理安全管理的监控与评估\n### 4.1建立护理安全监控体系\n### 4.2定期进行护理安全评估\n### 4.3及时采取措施整改与预防\n## 5.护理安全管理的未来发展趋势\n### 5.1护理安全管理信息化发展\n### 5.2护理安全管理智能化发展\n### 5.3护理安全管理国际化发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护理安全管理PPT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护理安全管理的概念及重要性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护理安全管理是指在医疗护理过程中，通过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制定安全管理制度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培训护理人员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优化护理设备与环境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等措施，确保患者在护理过程中得到安全、有效、优质的护理服务。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制定安全管理制度：确保护理工作的规范化、标准化，降低护理风险。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培训护理人员：提高护理人员的业务水平和安全意识，减少人为因素导致的护理差错。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优化护理设备与环境：为患者提供安全、舒适的护理环境，降低物理因素导致的护理风险。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护理安全管理的目标：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减少护理差错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提升护理质量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减少护理差错：降低患者在护理过程中受到伤害的风险，保障患者安全。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提高患者满意度：通过优质的护理服务，提高患者对医疗服务的满意度。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提升护理质量：通过护理安全管理，提高护理工作的整体水平，提升护理质量。</a:t>
            </a:r>
            <a:endParaRPr/>
          </a:p>
        </p:txBody>
      </p: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护理安全是医疗行业的重要组成部分，关系到患者的生命安全和身心健康。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生命安全：护理工作中的差错可能导致患者的生命受到威胁，如药物过敏、误诊等。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身心健康：护理工作中的不足可能导致患者的身心健康受到影响，如疼痛管理不当、心理护理不足等。</a:t>
                </a:r>
                <a:endParaRPr/>
              </a:p>
            </p:txBody>
          </p:sp>
        </p:grpSp>
        <p:grpSp>
          <p:nvGrpSpPr>
            <p:cNvPr id="1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护理安全对医疗行业的声誉和发展具有重要影响。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声誉：医疗行业的不良事件会影响整个行业的声誉，降低患者对医疗服务的信任度。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发展：护理安全是医疗行业持续发展的重要保障，有助于提高医疗行业的整体水平。</a:t>
                </a:r>
                <a:endParaRPr/>
              </a:p>
            </p:txBody>
          </p: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护理安全在医疗行业的重要性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护理安全管理对患者的治疗效果和康复进程具有重要影响。</a:t>
                </a:r>
                <a:endParaRPr/>
              </a:p>
            </p:txBody>
          </p:sp>
          <p:sp>
            <p:nvSpPr>
              <p:cNvPr id="1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治疗效果：安全的护理措施有助于提高治疗效果，减少患者在治疗过程中的痛苦。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康复进程：优质的护理服务有助于患者康复，提高患者的生活质量。</a:t>
                </a:r>
                <a:endParaRPr/>
              </a:p>
            </p:txBody>
          </p:sp>
        </p:grpSp>
        <p:grpSp>
          <p:nvGrpSpPr>
            <p:cNvPr id="1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护理安全管理对患者的心理状态和满意度具有重要影响。</a:t>
                </a:r>
                <a:endParaRPr/>
              </a:p>
            </p:txBody>
          </p:sp>
          <p:sp>
            <p:nvSpPr>
              <p:cNvPr id="1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心理状态：良好的护理服务有助于缓解患者的心理压力，提高患者的心理状态。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满意度：优质的护理服务有助于提高患者对医疗服务的满意度，降低医患纠纷。</a:t>
                </a:r>
                <a:endParaRPr/>
              </a:p>
            </p:txBody>
          </p:sp>
          <p:sp>
            <p:nvSpPr>
              <p:cNvPr id="1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护理安全管理对患者的影响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护理安全管理的常见问题及风险因素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护理人员素质参差不齐，部分护理人员业务水平和安全意识不足。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业务水平：护理人员对疾病的认识和治疗技能不足，可能导致护理差错。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安全意识：护理人员对护理安全的重要性认识不足，可能导致安全隐患。</a:t>
                </a:r>
                <a:endParaRPr/>
              </a:p>
            </p:txBody>
          </p:sp>
        </p:grpSp>
        <p:grpSp>
          <p:nvGrpSpPr>
            <p:cNvPr id="14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护理人员培训不足，培训内容和培训方式有待改进。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培训内容：培训内容过于理论化，缺乏实际操作，导致护理人员在实际工作中难以应用所学知识。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培训方式：培训方式单一，缺乏针对性，导致护理人员对培训内容兴趣不足。</a:t>
                </a:r>
                <a:endParaRPr/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护理人员素质与培训不足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设备性能：设备性能不足可能导致护理效果受到影响，如输液速度不准确等。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设备安全：设备安全隐患可能导致患者在护理过程中受到伤害，如设备漏电等。</a:t>
                </a:r>
                <a:endParaRPr/>
              </a:p>
            </p:txBody>
          </p:sp>
          <p:sp>
            <p:nvSpPr>
              <p:cNvPr id="1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护理设备老化，设备性能和设备安全难以保障。</a:t>
                </a:r>
                <a:endParaRPr/>
              </a:p>
            </p:txBody>
          </p:sp>
          <p:sp>
            <p:nvSpPr>
              <p:cNvPr id="1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环境卫生：护理环境脏乱差，可能导致患者感染，如病房消毒不到位等。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安全防护：安全防护措施不到位，可能导致患者在护理过程中受到伤害，如病床护栏缺失等。</a:t>
                </a:r>
                <a:endParaRPr/>
              </a:p>
            </p:txBody>
          </p:sp>
          <p:sp>
            <p:nvSpPr>
              <p:cNvPr id="1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护理环境不良，环境卫生和安全防护措施不到位。</a:t>
                </a:r>
                <a:endParaRPr/>
              </a:p>
            </p:txBody>
          </p:sp>
          <p:sp>
            <p:nvSpPr>
              <p:cNvPr id="1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护理设备与环境管理不善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护理服务：护理服务流程繁琐，可能导致护理效率低下，影响患者满意度。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护理管理：护理管理流程繁琐，可能导致护理人员对工作的积极性下降，影响护理质量。</a:t>
                </a:r>
                <a:endParaRPr/>
              </a:p>
            </p:txBody>
          </p:sp>
          <p:sp>
            <p:nvSpPr>
              <p:cNvPr id="1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护理流程不合理，护理服务和护理管理流程繁琐。</a:t>
                </a:r>
                <a:endParaRPr/>
              </a:p>
            </p:txBody>
          </p:sp>
          <p:sp>
            <p:nvSpPr>
              <p:cNvPr id="1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制度落实：护理人员对制度的执行力度不足，可能导致安全隐患。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监督机制：监督机制不完善，可能导致护理差错无法及时发现和纠正。</a:t>
                </a:r>
                <a:endParaRPr/>
              </a:p>
            </p:txBody>
          </p:sp>
          <p:sp>
            <p:nvSpPr>
              <p:cNvPr id="1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护理制度执行不到位，制度落实和监督机制不完善。</a:t>
                </a:r>
                <a:endParaRPr/>
              </a:p>
            </p:txBody>
          </p:sp>
          <p:sp>
            <p:nvSpPr>
              <p:cNvPr id="1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护理流程与制度执行不到位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护理安全管理的预防措施与方法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加强护理人员业务培训和安全意识培训，提高护理人员的业务水平和安全意识。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业务水平：通过案例分析、实际操作等方式，提高护理人员对疾病的认识和治疗技能。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安全意识：通过安全知识讲座、安全演练等方式，提高护理人员对护理安全的重要性认识。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优化护理人员培训内容和方式，提高培训的针对性和实效性。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针对性：根据护理人员的实际情况，制定针对性的培训内容，提高培训效果。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实效性：通过实际操作、案例分析等方式，提高培训内容的实效性，使护理人员在实际工作中能够应用所学知识。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加强护理人员培训与素质提升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https://d.book118.com/648000070043006037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2024-09-17T01:20:21.552</cp:lastPrinted>
  <dcterms:created xsi:type="dcterms:W3CDTF">2024-09-16T17:20:21Z</dcterms:created>
  <dcterms:modified xsi:type="dcterms:W3CDTF">2024-09-16T17:20:23Z</dcterms:modified>
</cp:coreProperties>
</file>