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28FBC34-EFD7-4783-9D7B-721AF527FB5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627E6D-A06C-43A2-AD12-A8270D356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2FA4D9-4878-470A-A016-2611E7CC6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2AA80A-F8E0-41C5-868A-FAC959031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FF7DFB-DA9F-490F-8093-F91159958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18D84C-8F10-4D92-B1A0-2171A1E640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5D206F-7BF9-41D4-A602-0ED8460228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B42116-0D9B-48C9-8B8C-3E2DC64F81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A76C40-DC7B-45C0-9CB8-7E3EEBEED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ABEE4A-1519-4742-AEE3-A93A89FA19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0827A1-168E-4C57-89C7-AADA97886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C90643-BBFA-4565-AAD6-751A9FC30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C218D76-8436-4242-93D9-CFF4A01E9CC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4F2DFDC-FE0A-43D5-954C-A5BAC14FC4B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0013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教学培训如何与人工智能合作</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人工智能在教学领域的应用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教学培训如何整合人工智能技术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人工智能与教学培训的未来展望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教学培训如何优化人工智能合作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教学培训人工智能合作的效果评估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人工智能在教学领域的应用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人工智能是模拟人类智能过程的机器。在教学中，人工智能可以提供个性化学习体验，更有效地激发学生的学习兴趣。随着技术的进步，人工智能在教学中的应用不断拓展。</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人工智能教育工具</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提供在线答疑和辅导服务</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虚拟智能助手</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集成多种教学资源和工具</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智能教学平台</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根据学生特点提供定制化学习方案</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个性化学习系统</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人工智能教学方法</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让机器通过数据学习和改进</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机器学习</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让机器理解和产生人类语言</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自然语言处理</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模拟人类大脑神经网络的学习方式</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深度学习</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人工智能教学评估</a:t>
            </a:r>
            <a:endParaRPr lang="en-US" sz="3500" b="0" strike="noStrike" spc="-1">
              <a:solidFill>
                <a:srgbClr val="000000"/>
              </a:solidFill>
              <a:latin typeface="Arial"/>
            </a:endParaRPr>
          </a:p>
        </p:txBody>
      </p:sp>
      <p:sp>
        <p:nvSpPr>
          <p:cNvPr id="10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人工智能教学评估利用智能系统对学生学习过程和结果进行监控和分析，能够实时反馈学生学习情况，帮助教师调整教学策略和课程内容，提高教学效果。</a:t>
            </a:r>
            <a:endParaRPr lang="en-US" sz="2500" b="0" strike="noStrike" spc="-1">
              <a:solidFill>
                <a:srgbClr val="000000"/>
              </a:solidFill>
              <a:latin typeface="Arial"/>
            </a:endParaRPr>
          </a:p>
        </p:txBody>
      </p:sp>
      <p:sp>
        <p:nvSpPr>
          <p:cNvPr id="1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学习行为分析</a:t>
            </a:r>
            <a:endParaRPr lang="en-US" sz="2200" b="0" strike="noStrike" spc="-1">
              <a:solidFill>
                <a:srgbClr val="000000"/>
              </a:solidFill>
              <a:latin typeface="Arial"/>
            </a:endParaRPr>
          </a:p>
        </p:txBody>
      </p:sp>
      <p:sp>
        <p:nvSpPr>
          <p:cNvPr id="10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分析学生学习行为，提供个性化建议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帮助学生改进学习方法</a:t>
            </a:r>
            <a:endParaRPr lang="en-US" sz="1500" b="0" strike="noStrike" spc="-1">
              <a:solidFill>
                <a:srgbClr val="000000"/>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智能教学反馈系统</a:t>
            </a:r>
            <a:endParaRPr lang="en-US" sz="2200" b="0" strike="noStrike" spc="-1">
              <a:solidFill>
                <a:srgbClr val="000000"/>
              </a:solidFill>
              <a:latin typeface="Arial"/>
            </a:endParaRPr>
          </a:p>
        </p:txBody>
      </p:sp>
      <p:sp>
        <p:nvSpPr>
          <p:cNvPr id="11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根据学生表现及时提供反馈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促进学生进步和自我调整</a:t>
            </a:r>
            <a:endParaRPr lang="en-US" sz="1500" b="0" strike="noStrike" spc="-1">
              <a:solidFill>
                <a:srgbClr val="000000"/>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人工智能教学评估</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自动评分系统</a:t>
            </a:r>
            <a:endParaRPr lang="en-US" sz="2200" b="0" strike="noStrike" spc="-1">
              <a:solidFill>
                <a:srgbClr val="000000"/>
              </a:solidFill>
              <a:latin typeface="Arial"/>
            </a:endParaRPr>
          </a:p>
        </p:txBody>
      </p:sp>
      <p:sp>
        <p:nvSpPr>
          <p:cNvPr id="11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根据标准自动对学生答题进行评分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减轻教师的工作负担</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教学培训如何整合人工智能技术</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教学培训现状分析</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传统教学培训模式正在逐渐被人工智能技术所改变。教学培训存在的问题包括资源浪费、学习效果不佳等，因此整合人工智能已经成为必然趋势。利用人工智能技术，教学培训可以更高效、自适应地进行。</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人工智能技术在教学培训中的应用</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个性化学习辅助</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智能辅助教学</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学习过程数据分析</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智能学习管理系统</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实践场景模拟</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虚拟现实技术在培训中的应用</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教学培训中的人工智能案例分析</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个性化学习指导</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AI</a:t>
            </a:r>
            <a:r>
              <a:rPr lang="zh-CN" sz="3000" b="1" strike="noStrike" spc="-1">
                <a:solidFill>
                  <a:schemeClr val="dk1"/>
                </a:solidFill>
                <a:latin typeface="微软雅黑"/>
                <a:ea typeface="微软雅黑"/>
              </a:rPr>
              <a:t>教学助手</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根据用户需求推荐学习资源</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个性化学习推荐系统</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定制化练习题</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智能题库生成</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教学培训行业的数字化转型</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在线课程普及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远程学习技术发展</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个性化定制化的培训服务</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定制化课程设计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学员需求分析</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教学培训未来发展趋势</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人工智能与教学培训的融合</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个性化学习路径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实时反馈机制</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2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教学培训的未来展望</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未来，随着人工智能技术的不断发展，教学培训将迎来更多创新应用。个性化定制化的培训服务将更加普及，而数字化转型也将加速教学培训行业的发展。教学培训如何与人工智能合作，将是未来教育领域的重要话题。</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48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人工智能与教学培训的未来展望</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教学培训效率的提升</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自动化评估学习成果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快速反馈和调整教学内容</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教学形式的创新</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虚拟现实教学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沉浸式学习体验</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人工智能对教学培训的影响</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智能化教学环境</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提供个性化学习体验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智能辅助教学过程</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人工智能技术对教学培训带来的挑战</a:t>
            </a:r>
            <a:endParaRPr lang="en-US" sz="3500" b="0" strike="noStrike" spc="-1">
              <a:solidFill>
                <a:srgbClr val="000000"/>
              </a:solidFill>
              <a:latin typeface="Arial"/>
            </a:endParaRPr>
          </a:p>
        </p:txBody>
      </p:sp>
      <p:sp>
        <p:nvSpPr>
          <p:cNvPr id="17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随着人工智能技术的发展，教学培训面临着新的挑战。教师需要适应角色转变，教学资源整合亟待完善，同时数据隐私与安全问题也需要重点关注。</a:t>
            </a:r>
            <a:endParaRPr lang="en-US" sz="25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未来人工智能技术的发展方向</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识别和模拟情感</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情感计算</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根据个体学习需求定制课程</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个性化融合学习</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利用大数据优化教学决策</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智能教育大数据分析</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69000"/>
          </a:blip>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人工智能与教学培训的合作模式</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共同完成教学任务</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教师与人工智能助手的合作</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共同推动教育科技创新</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教育机构与科技公司的合作模式</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根据学习者需求调整教学内容</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个性化学习的实现</a:t>
            </a:r>
            <a:endParaRPr lang="en-US" sz="3000" b="0" strike="noStrike" spc="-1">
              <a:solidFill>
                <a:srgbClr val="000000"/>
              </a:solidFill>
              <a:latin typeface="Arial"/>
            </a:endParaRPr>
          </a:p>
        </p:txBody>
      </p:sp>
      <p:sp>
        <p:nvSpPr>
          <p:cNvPr id="19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教学培训效率的提升</a:t>
            </a:r>
            <a:endParaRPr lang="en-US" sz="2200" b="0" strike="noStrike" spc="-1">
              <a:solidFill>
                <a:srgbClr val="000000"/>
              </a:solidFill>
              <a:latin typeface="Arial"/>
            </a:endParaRPr>
          </a:p>
        </p:txBody>
      </p:sp>
      <p:sp>
        <p:nvSpPr>
          <p:cNvPr id="20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自动化评估学习成果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快速反馈和调整教学内容</a:t>
            </a:r>
            <a:endParaRPr lang="en-US" sz="1500" b="0" strike="noStrike" spc="-1">
              <a:solidFill>
                <a:srgbClr val="000000"/>
              </a:solidFill>
              <a:latin typeface="Arial"/>
            </a:endParaRPr>
          </a:p>
        </p:txBody>
      </p:sp>
      <p:sp>
        <p:nvSpPr>
          <p:cNvPr id="2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教学形式的创新</a:t>
            </a:r>
            <a:endParaRPr lang="en-US" sz="2200" b="0" strike="noStrike" spc="-1">
              <a:solidFill>
                <a:srgbClr val="000000"/>
              </a:solidFill>
              <a:latin typeface="Arial"/>
            </a:endParaRPr>
          </a:p>
        </p:txBody>
      </p:sp>
      <p:sp>
        <p:nvSpPr>
          <p:cNvPr id="20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虚拟现实教学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沉浸式学习体验</a:t>
            </a:r>
            <a:endParaRPr lang="en-US" sz="1500" b="0" strike="noStrike" spc="-1">
              <a:solidFill>
                <a:srgbClr val="000000"/>
              </a:solidFill>
              <a:latin typeface="Arial"/>
            </a:endParaRPr>
          </a:p>
        </p:txBody>
      </p:sp>
      <p:sp>
        <p:nvSpPr>
          <p:cNvPr id="2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人工智能对教学培训的影响</a:t>
            </a:r>
            <a:endParaRPr lang="en-US" sz="3600" b="0" strike="noStrike" spc="-1">
              <a:solidFill>
                <a:schemeClr val="dk1"/>
              </a:solidFill>
              <a:latin typeface="Arial"/>
            </a:endParaRPr>
          </a:p>
        </p:txBody>
      </p:sp>
      <p:sp>
        <p:nvSpPr>
          <p:cNvPr id="2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智能化教学环境</a:t>
            </a:r>
            <a:endParaRPr lang="en-US" sz="2200" b="0" strike="noStrike" spc="-1">
              <a:solidFill>
                <a:srgbClr val="000000"/>
              </a:solidFill>
              <a:latin typeface="Arial"/>
            </a:endParaRPr>
          </a:p>
        </p:txBody>
      </p:sp>
      <p:sp>
        <p:nvSpPr>
          <p:cNvPr id="21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提供个性化学习体验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智能辅助教学过程</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https://d.book118.com/648000137011006050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教学培训如何与人工智能合作</vt:lpstr>
      <vt:lpstr>目录</vt:lpstr>
      <vt:lpstr>第一章 人工智能在教学领域的应用</vt:lpstr>
      <vt:lpstr>人工智能概述</vt:lpstr>
      <vt:lpstr>人工智能教育工具</vt:lpstr>
      <vt:lpstr>人工智能教学方法</vt:lpstr>
      <vt:lpstr> </vt:lpstr>
      <vt:lpstr>人工智能教学评估</vt:lpstr>
      <vt:lpstr>第2章 教学培训如何整合人工智能技术</vt:lpstr>
      <vt:lpstr> </vt:lpstr>
      <vt:lpstr>人工智能技术在教学培训中的应用</vt:lpstr>
      <vt:lpstr>教学培训中的人工智能案例分析</vt:lpstr>
      <vt:lpstr>教学培训未来发展趋势</vt:lpstr>
      <vt:lpstr>教学培训的未来展望</vt:lpstr>
      <vt:lpstr>第3章 人工智能与教学培训的未来展望</vt:lpstr>
      <vt:lpstr>人工智能对教学培训的影响</vt:lpstr>
      <vt:lpstr> </vt:lpstr>
      <vt:lpstr>未来人工智能技术的发展方向</vt:lpstr>
      <vt:lpstr>人工智能与教学培训的合作模式</vt:lpstr>
      <vt:lpstr>人工智能对教学培训的影响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2024-09-29T14:45:07.167</cp:lastPrinted>
  <dcterms:created xsi:type="dcterms:W3CDTF">2024-09-29T06:45:07Z</dcterms:created>
  <dcterms:modified xsi:type="dcterms:W3CDTF">2024-09-29T06:45:09Z</dcterms:modified>
</cp:coreProperties>
</file>