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5" r:id="rId24"/>
  </p:sldIdLst>
  <p:sldSz cx="12192000" cy="6858000"/>
  <p:notesSz cx="6858000" cy="9144000"/>
  <p:custDataLst>
    <p:tags r:id="rId2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tags" Target="tags/tag1.xml" /><Relationship Id="rId26" Type="http://schemas.openxmlformats.org/officeDocument/2006/relationships/presProps" Target="presProps.xml" /><Relationship Id="rId27" Type="http://schemas.openxmlformats.org/officeDocument/2006/relationships/viewProps" Target="viewProps.xml" /><Relationship Id="rId28" Type="http://schemas.openxmlformats.org/officeDocument/2006/relationships/theme" Target="theme/theme1.xml" /><Relationship Id="rId29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47924B19-0868-4105-8365-17EC5DE713C1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6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5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6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8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9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1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2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4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5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7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8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0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1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3" name="PlaceHolder 2"/>
          <p:cNvSpPr>
            <a:spLocks noGrp="1"/>
          </p:cNvSpPr>
          <p:nvPr>
            <p:ph type="body" idx="44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4" name="PlaceHolder 3"/>
          <p:cNvSpPr>
            <a:spLocks noGrp="1"/>
          </p:cNvSpPr>
          <p:nvPr>
            <p:ph type="sldNum" idx="43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97BE46-9621-467B-87F1-01674CAFD4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F8E5E0-7F7B-4069-9B04-D530B7507A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B3676F-49E0-44F9-BF69-F4C81A765D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8613497-EBD5-4EB0-AD68-79A2B187D4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B3C7A18-2A3F-46A4-8054-F02C4A6C55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394F85C-28F8-4375-B288-46028900A1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6A70C1B-9B17-4278-81A0-732A924025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AC683D0-B187-4CDF-BFAE-84503B6183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EE7A380-EC61-4746-9A5C-223337EB81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B96D2E-185F-46E6-B4AF-E56C9D7291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52EDBD-15A0-43E6-B7DD-A247090DB2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F7541466-ED82-4EDF-B89B-B8031BB792EE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FF0D44FE-5263-4393-9EAB-50D77E40BFDE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48001000011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21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职场女性形象塑造礼仪培训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80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职场女性形象塑造的重要性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职场女性仪表形象设计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职场女性言行举止修养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职场女性沟通技巧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职场女性职业素养提升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职场女性形象塑造的总结与展望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职场女性形象塑造的重要性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34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塑造职场女性形象的定义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1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塑造职场女性形象是指在职场中通过仪表、言行举止等方面的修养，展现出专业素养和自信魅力，以此提升职业形象和职业发展机会。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2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职场女性形象塑造的意义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3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展现自信和专业素养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4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提高竞争力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5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得到同事和领导的认可与尊重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增加职业发展机会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展现出专业魅力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展示魅力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更容易得到机会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获得机会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1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2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影响职场女性形象的因素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3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影响职场女性形象的因素包括仪表形象、言行举止、沟通能力和职业素养。这些因素直接影响女性在职场中的表现和形象塑造，对于提升职业素养和职业发展至关重要。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5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6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解决方案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7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通过形象设计提升自身形象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参加职业礼仪培训增加竞争力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9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0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2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3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4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职场形象塑造的挑战和解决方案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5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6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挑战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7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应对不同场合的着装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言行举止要得体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8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职场女性形象的重要性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9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展示出自信与专业素养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0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提升自信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展现出专业形象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2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塑造职业形象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3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提高职业发展机会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4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增加职业机会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5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得到同事和领导的尊重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6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赢得尊重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1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职场女性仪表形象设计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职场女性仪表形象的重要性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职场女性的仪表形象是她们最直观的展现。通过仪表形象，女性可以传达出自己的态度、素养和能力，这直接影响他人对自己的第一印象。在职场中，一个良好的仪表形象能够给予自己更多的自信，也能够获得他人的认可和尊重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仪表形象包括哪些要素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包括衣着、发型等方面的搭配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穿着打扮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言行举止、姿态举止等行为举止的表现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仪态举止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整体外表形象，包括面容和形体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仪表仪容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对自身形象的管理和维护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个人形象管理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3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职场女性着装指南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4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着装得体，展现专业形象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正式商务装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7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合适的配饰能提升整体形象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职场配饰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0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在休闲场合展现得体且不失专业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1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休闲商务装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3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4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注重仪容仪表的日常细节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5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保持面容清洁整洁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注意指甲修剪和妆容搭配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7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学习搭配技巧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8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了解不同风格搭配的原则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掌握色彩搭配的技巧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0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保持良好的体态举止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1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保持挺拔的身姿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学会优雅地走路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提升仪表形象的方法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3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4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定期整理衣橱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5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保持衣物整洁有序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淘汰过时不合适的服装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34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6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7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形象塑造是一个长期的过程，职场女性应该注重仪表形象的塑造和维护。通过合理的穿着打扮、优雅的仪态举止、整洁的仪表仪容，可以展现出自信、专业和优雅的形象，提升在职场中的竞争力。保持良好的仪表形象，不仅可以给自己带来信心和积极心态，也能够赢得他人的认可和尊重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8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59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职场女性言行举止修养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0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34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1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职场女性言行举止的影响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2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言行举止可以直接反映出一个人的修养和素质，对职场形象和职业发展有着重要的作用。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3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塑造职场女性良好言行举止的重要性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4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礼貌是基本素质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5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礼貌待人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6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展现自信魅力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7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自信大方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8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避免失礼尴尬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9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言行得体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0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展现学识修养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1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知识渊博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2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职场女性言行举止修养的核心要点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3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言谈举止要文明规范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4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礼貌用语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5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6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遵守礼仪规范维护形象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7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礼仪规范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9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有效沟通建立良好关系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0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沟通技巧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1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2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3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多与职场成功人士交流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4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借鉴他人成功经验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拓展人际关系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5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6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不断学习提升自己的修养品质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7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持续学习提升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不断提高素质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8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9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积极反思自己的言行举止习惯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0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审视自身言行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改正不良习惯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1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提升言行举止修养的方法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2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3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参加礼仪培训课程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4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学习专业礼仪知识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培养修养素质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https://d.book118.com/648001000011006050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126</Paragraphs>
  <Slides>20</Slides>
  <Notes>7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baseType="lpstr" size="28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职场女性形象塑造礼仪培训</vt:lpstr>
      <vt:lpstr>目录</vt:lpstr>
      <vt:lpstr>第1章 职场女性形象塑造的重要性</vt:lpstr>
      <vt:lpstr>塑造职场女性形象的定义</vt:lpstr>
      <vt:lpstr>职场女性形象塑造的意义</vt:lpstr>
      <vt:lpstr> </vt:lpstr>
      <vt:lpstr>职场形象塑造的挑战和解决方案</vt:lpstr>
      <vt:lpstr>职场女性形象的重要性</vt:lpstr>
      <vt:lpstr>第2章 职场女性仪表形象设计</vt:lpstr>
      <vt:lpstr> </vt:lpstr>
      <vt:lpstr>仪表形象包括哪些要素</vt:lpstr>
      <vt:lpstr>职场女性着装指南</vt:lpstr>
      <vt:lpstr>提升仪表形象的方法</vt:lpstr>
      <vt:lpstr>总结</vt:lpstr>
      <vt:lpstr>第3章 职场女性言行举止修养</vt:lpstr>
      <vt:lpstr>职场女性言行举止的影响</vt:lpstr>
      <vt:lpstr>塑造职场女性良好言行举止的重要性</vt:lpstr>
      <vt:lpstr>职场女性言行举止修养的核心要点</vt:lpstr>
      <vt:lpstr>提升言行举止修养的方法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2024-09-29T14:45:11.906</cp:lastPrinted>
  <dcterms:created xsi:type="dcterms:W3CDTF">2024-09-29T06:45:11Z</dcterms:created>
  <dcterms:modified xsi:type="dcterms:W3CDTF">2024-09-29T06:45:13Z</dcterms:modified>
</cp:coreProperties>
</file>