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5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7BC3C-43CC-40E6-849A-A2D51C622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0A996-58F0-4C2B-A1D7-E69FC4671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561A2-1775-450F-BD82-3725543F9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DDBBD-3971-4834-A896-D481674B8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1C2F06-68F2-442C-80EE-643550E4A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BB2CFD-9B84-4372-B011-DFD99562E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60ED49-9EB7-4577-9984-9F87122D6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6A4BB-C554-4DDA-AC71-A500C7FE7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8CB75-10C5-4FC1-8E16-619202AF8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13D15-CE39-48C0-B779-85B55839F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32717-3FED-46DF-92D0-C500CB4E9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rotWithShape="0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 rotWithShape="0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占位符 1"/>
          <p:cNvSpPr>
            <a:spLocks noGrp="1"/>
          </p:cNvSpPr>
          <p:nvPr>
            <p:ph type="title"/>
          </p:nvPr>
        </p:nvSpPr>
        <p:spPr>
          <a:xfrm>
            <a:off x="830580" y="546735"/>
            <a:ext cx="2093595" cy="705485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 rotWithShape="0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 rotWithShape="0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 rotWithShape="0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 rotWithShape="0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圆角矩形 6"/>
          <p:cNvSpPr/>
          <p:nvPr/>
        </p:nvSpPr>
        <p:spPr>
          <a:xfrm>
            <a:off x="1644650" y="631825"/>
            <a:ext cx="2386013" cy="498475"/>
          </a:xfrm>
          <a:prstGeom prst="roundRect">
            <a:avLst>
              <a:gd name="adj" fmla="val 18158"/>
            </a:avLst>
          </a:prstGeom>
          <a:solidFill>
            <a:srgbClr val="0087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标题占位符 1"/>
          <p:cNvSpPr>
            <a:spLocks noGrp="1"/>
          </p:cNvSpPr>
          <p:nvPr>
            <p:ph type="title"/>
          </p:nvPr>
        </p:nvSpPr>
        <p:spPr>
          <a:xfrm>
            <a:off x="763905" y="546735"/>
            <a:ext cx="3446780" cy="705485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blipFill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marL="228600" marR="0" lvl="0" indent="-22860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None/>
              <a:defRPr/>
            </a:pPr>
            <a:endParaRPr kumimoji="0" sz="1600" b="0" i="0" u="none" strike="noStrike" kern="1200" cap="none" spc="15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50400" y="1555200"/>
            <a:ext cx="5227200" cy="4608000"/>
          </a:xfrm>
        </p:spPr>
        <p:txBody>
          <a:bodyPr/>
          <a:lstStyle>
            <a:lvl1pPr>
              <a:buNone/>
              <a:defRPr sz="1600"/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9" name="标题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blipFill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/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400" y="914400"/>
            <a:ext cx="9169200" cy="5029200"/>
          </a:xfrm>
        </p:spPr>
        <p:txBody>
          <a:bodyPr vert="eaVert" lIns="46800" r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blipFill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blipFill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9200" cy="1018800"/>
          </a:xfrm>
        </p:spPr>
        <p:txBody>
          <a:bodyPr lIns="90000" tIns="46800" rIns="90000" bIns="46800" anchor="t"/>
          <a:lstStyle>
            <a:lvl1pPr algn="ctr">
              <a:defRPr sz="6000"/>
            </a:lvl1pPr>
          </a:lstStyle>
          <a:p>
            <a:pPr lvl="0"/>
            <a:r>
              <a:rPr lang="zh-CN" altLang="en-US" smtClean="0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1198800" y="3560400"/>
            <a:ext cx="9799200" cy="471600"/>
          </a:xfrm>
        </p:spPr>
        <p:txBody>
          <a:bodyPr/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BLANK"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그래픽 15"/>
          <p:cNvPicPr>
            <a:picLocks noGrp="1"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315700" y="219075"/>
            <a:ext cx="641350" cy="5556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028" name="그룹 2"/>
          <p:cNvGrpSpPr/>
          <p:nvPr/>
        </p:nvGrpSpPr>
        <p:grpSpPr>
          <a:xfrm>
            <a:off x="395288" y="2349500"/>
            <a:ext cx="42862" cy="4133850"/>
            <a:chOff x="630012" y="1233831"/>
            <a:chExt cx="43201" cy="4133288"/>
          </a:xfrm>
        </p:grpSpPr>
        <p:grpSp>
          <p:nvGrpSpPr>
            <p:cNvPr id="5" name="그룹 7"/>
            <p:cNvGrpSpPr>
              <a:grpSpLocks noChangeAspect="1"/>
            </p:cNvGrpSpPr>
            <p:nvPr/>
          </p:nvGrpSpPr>
          <p:grpSpPr>
            <a:xfrm rot="5400000">
              <a:off x="-355552" y="2219396"/>
              <a:ext cx="2014329" cy="43200"/>
              <a:chOff x="3882524" y="5936798"/>
              <a:chExt cx="8882677" cy="190501"/>
            </a:xfrm>
            <a:solidFill>
              <a:schemeClr val="bg1">
                <a:lumMod val="85000"/>
                <a:alpha val="72000"/>
              </a:schemeClr>
            </a:solidFill>
          </p:grpSpPr>
          <p:sp>
            <p:nvSpPr>
              <p:cNvPr id="23" name="직사각형 8"/>
              <p:cNvSpPr/>
              <p:nvPr/>
            </p:nvSpPr>
            <p:spPr>
              <a:xfrm>
                <a:off x="3882524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4" name="직사각형 9"/>
              <p:cNvSpPr/>
              <p:nvPr/>
            </p:nvSpPr>
            <p:spPr>
              <a:xfrm>
                <a:off x="4462002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5" name="직사각형 10"/>
              <p:cNvSpPr/>
              <p:nvPr/>
            </p:nvSpPr>
            <p:spPr>
              <a:xfrm>
                <a:off x="5041480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6" name="직사각형 11"/>
              <p:cNvSpPr/>
              <p:nvPr/>
            </p:nvSpPr>
            <p:spPr>
              <a:xfrm>
                <a:off x="5620958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7" name="직사각형 12"/>
              <p:cNvSpPr/>
              <p:nvPr/>
            </p:nvSpPr>
            <p:spPr>
              <a:xfrm>
                <a:off x="6200436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8" name="직사각형 13"/>
              <p:cNvSpPr/>
              <p:nvPr/>
            </p:nvSpPr>
            <p:spPr>
              <a:xfrm>
                <a:off x="6779914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9" name="직사각형 14"/>
              <p:cNvSpPr/>
              <p:nvPr/>
            </p:nvSpPr>
            <p:spPr>
              <a:xfrm>
                <a:off x="7359392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0" name="직사각형 15"/>
              <p:cNvSpPr/>
              <p:nvPr/>
            </p:nvSpPr>
            <p:spPr>
              <a:xfrm>
                <a:off x="7938870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1" name="직사각형 16"/>
              <p:cNvSpPr/>
              <p:nvPr/>
            </p:nvSpPr>
            <p:spPr>
              <a:xfrm>
                <a:off x="8518348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2" name="직사각형 17"/>
              <p:cNvSpPr/>
              <p:nvPr/>
            </p:nvSpPr>
            <p:spPr>
              <a:xfrm>
                <a:off x="9097826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3" name="직사각형 18"/>
              <p:cNvSpPr/>
              <p:nvPr/>
            </p:nvSpPr>
            <p:spPr>
              <a:xfrm>
                <a:off x="9677304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4" name="직사각형 19"/>
              <p:cNvSpPr/>
              <p:nvPr/>
            </p:nvSpPr>
            <p:spPr>
              <a:xfrm>
                <a:off x="10256782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직사각형 20"/>
              <p:cNvSpPr/>
              <p:nvPr/>
            </p:nvSpPr>
            <p:spPr>
              <a:xfrm>
                <a:off x="10836260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6" name="직사각형 21"/>
              <p:cNvSpPr/>
              <p:nvPr/>
            </p:nvSpPr>
            <p:spPr>
              <a:xfrm>
                <a:off x="11415738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7" name="직사각형 22"/>
              <p:cNvSpPr/>
              <p:nvPr/>
            </p:nvSpPr>
            <p:spPr>
              <a:xfrm>
                <a:off x="11995216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8" name="직사각형 23"/>
              <p:cNvSpPr/>
              <p:nvPr/>
            </p:nvSpPr>
            <p:spPr>
              <a:xfrm>
                <a:off x="12574700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grpSp>
          <p:nvGrpSpPr>
            <p:cNvPr id="6" name="그룹 28"/>
            <p:cNvGrpSpPr>
              <a:grpSpLocks noChangeAspect="1"/>
            </p:cNvGrpSpPr>
            <p:nvPr/>
          </p:nvGrpSpPr>
          <p:grpSpPr>
            <a:xfrm rot="5400000">
              <a:off x="-355553" y="4338355"/>
              <a:ext cx="2014329" cy="43200"/>
              <a:chOff x="3882524" y="5936798"/>
              <a:chExt cx="8882677" cy="190501"/>
            </a:xfrm>
            <a:solidFill>
              <a:schemeClr val="bg1">
                <a:lumMod val="85000"/>
                <a:alpha val="72000"/>
              </a:schemeClr>
            </a:solidFill>
          </p:grpSpPr>
          <p:sp>
            <p:nvSpPr>
              <p:cNvPr id="7" name="직사각형 29"/>
              <p:cNvSpPr/>
              <p:nvPr/>
            </p:nvSpPr>
            <p:spPr>
              <a:xfrm>
                <a:off x="3882524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직사각형 30"/>
              <p:cNvSpPr/>
              <p:nvPr/>
            </p:nvSpPr>
            <p:spPr>
              <a:xfrm>
                <a:off x="4462002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9" name="직사각형 31"/>
              <p:cNvSpPr/>
              <p:nvPr/>
            </p:nvSpPr>
            <p:spPr>
              <a:xfrm>
                <a:off x="5041480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0" name="직사각형 32"/>
              <p:cNvSpPr/>
              <p:nvPr/>
            </p:nvSpPr>
            <p:spPr>
              <a:xfrm>
                <a:off x="5620958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직사각형 33"/>
              <p:cNvSpPr/>
              <p:nvPr/>
            </p:nvSpPr>
            <p:spPr>
              <a:xfrm>
                <a:off x="6200436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2" name="직사각형 34"/>
              <p:cNvSpPr/>
              <p:nvPr/>
            </p:nvSpPr>
            <p:spPr>
              <a:xfrm>
                <a:off x="6779914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직사각형 35"/>
              <p:cNvSpPr/>
              <p:nvPr/>
            </p:nvSpPr>
            <p:spPr>
              <a:xfrm>
                <a:off x="7359392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4" name="직사각형 36"/>
              <p:cNvSpPr/>
              <p:nvPr/>
            </p:nvSpPr>
            <p:spPr>
              <a:xfrm>
                <a:off x="7938870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5" name="직사각형 37"/>
              <p:cNvSpPr/>
              <p:nvPr/>
            </p:nvSpPr>
            <p:spPr>
              <a:xfrm>
                <a:off x="8518348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6" name="직사각형 38"/>
              <p:cNvSpPr/>
              <p:nvPr/>
            </p:nvSpPr>
            <p:spPr>
              <a:xfrm>
                <a:off x="9097826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7" name="직사각형 39"/>
              <p:cNvSpPr/>
              <p:nvPr/>
            </p:nvSpPr>
            <p:spPr>
              <a:xfrm>
                <a:off x="9677304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직사각형 40"/>
              <p:cNvSpPr/>
              <p:nvPr/>
            </p:nvSpPr>
            <p:spPr>
              <a:xfrm>
                <a:off x="10256782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9" name="직사각형 41"/>
              <p:cNvSpPr/>
              <p:nvPr/>
            </p:nvSpPr>
            <p:spPr>
              <a:xfrm>
                <a:off x="10836260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0" name="직사각형 42"/>
              <p:cNvSpPr/>
              <p:nvPr/>
            </p:nvSpPr>
            <p:spPr>
              <a:xfrm>
                <a:off x="11415738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1" name="직사각형 43"/>
              <p:cNvSpPr/>
              <p:nvPr/>
            </p:nvSpPr>
            <p:spPr>
              <a:xfrm>
                <a:off x="11995216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직사각형 44"/>
              <p:cNvSpPr/>
              <p:nvPr/>
            </p:nvSpPr>
            <p:spPr>
              <a:xfrm>
                <a:off x="12574700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</p:grpSp>
      <p:pic>
        <p:nvPicPr>
          <p:cNvPr id="1030" name="图片 4" descr="编组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" y="63500"/>
            <a:ext cx="2035810" cy="9486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1.xml" /><Relationship Id="rId14" Type="http://schemas.openxmlformats.org/officeDocument/2006/relationships/tags" Target="../tags/tag2.xml" /><Relationship Id="rId15" Type="http://schemas.openxmlformats.org/officeDocument/2006/relationships/tags" Target="../tags/tag3.xml" /><Relationship Id="rId16" Type="http://schemas.openxmlformats.org/officeDocument/2006/relationships/tags" Target="../tags/tag4.xml" /><Relationship Id="rId17" Type="http://schemas.openxmlformats.org/officeDocument/2006/relationships/tags" Target="../tags/tag5.xml" /><Relationship Id="rId18" Type="http://schemas.openxmlformats.org/officeDocument/2006/relationships/image" Target="../media/image1.png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8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515938" y="550863"/>
            <a:ext cx="10969625" cy="70485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013" y="1490663"/>
            <a:ext cx="10969625" cy="4759325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775" y="6315075"/>
            <a:ext cx="2698750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388" y="6315075"/>
            <a:ext cx="3959225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300" y="6315075"/>
            <a:ext cx="2700338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0</a:t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 spc="300">
          <a:solidFill>
            <a:srgbClr val="262626"/>
          </a:solidFill>
          <a:latin typeface="Arial" pitchFamily="34" charset="0"/>
          <a:ea typeface="微软雅黑" panose="020b0503020204020204" pitchFamily="34" charset="-122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9pPr>
    </p:titleStyle>
    <p:bodyStyle>
      <a:lvl1pPr marL="228600" indent="-228600" algn="l" rtl="0" eaLnBrk="0" fontAlgn="base" hangingPunct="0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ern="1200" spc="150">
          <a:solidFill>
            <a:srgbClr val="595959"/>
          </a:solidFill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rtl="0" eaLnBrk="0" fontAlgn="base" hangingPunct="0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kern="1200" spc="150">
          <a:solidFill>
            <a:srgbClr val="595959"/>
          </a:solidFill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rtl="0" eaLnBrk="0" fontAlgn="base" hangingPunct="0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kern="1200" spc="150">
          <a:solidFill>
            <a:srgbClr val="595959"/>
          </a:solidFill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rtl="0" eaLnBrk="0" fontAlgn="base" hangingPunct="0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pitchFamily="2" charset="2"/>
        <a:buChar char=""/>
        <a:defRPr sz="1400" kern="1200" spc="150">
          <a:solidFill>
            <a:srgbClr val="595959"/>
          </a:solidFill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rtl="0" eaLnBrk="0" fontAlgn="base" hangingPunct="0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kern="1200" spc="150">
          <a:solidFill>
            <a:srgbClr val="595959"/>
          </a:solidFill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ags" Target="../tags/tag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image" Target="../media/image1.png" /><Relationship Id="rId6" Type="http://schemas.openxmlformats.org/officeDocument/2006/relationships/tags" Target="../tags/tag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.xml" /><Relationship Id="rId11" Type="http://schemas.openxmlformats.org/officeDocument/2006/relationships/tags" Target="../tags/tag18.xml" /><Relationship Id="rId12" Type="http://schemas.openxmlformats.org/officeDocument/2006/relationships/tags" Target="../tags/tag19.xml" /><Relationship Id="rId13" Type="http://schemas.openxmlformats.org/officeDocument/2006/relationships/tags" Target="../tags/tag20.xml" /><Relationship Id="rId14" Type="http://schemas.openxmlformats.org/officeDocument/2006/relationships/tags" Target="../tags/tag21.xml" /><Relationship Id="rId15" Type="http://schemas.openxmlformats.org/officeDocument/2006/relationships/tags" Target="../tags/tag22.xml" /><Relationship Id="rId16" Type="http://schemas.openxmlformats.org/officeDocument/2006/relationships/tags" Target="../tags/tag23.xml" /><Relationship Id="rId17" Type="http://schemas.openxmlformats.org/officeDocument/2006/relationships/tags" Target="../tags/tag24.xml" /><Relationship Id="rId18" Type="http://schemas.openxmlformats.org/officeDocument/2006/relationships/tags" Target="../tags/tag25.xml" /><Relationship Id="rId19" Type="http://schemas.openxmlformats.org/officeDocument/2006/relationships/tags" Target="../tags/tag26.xml" /><Relationship Id="rId2" Type="http://schemas.openxmlformats.org/officeDocument/2006/relationships/image" Target="../media/image5.jpeg" /><Relationship Id="rId20" Type="http://schemas.openxmlformats.org/officeDocument/2006/relationships/tags" Target="../tags/tag27.xml" /><Relationship Id="rId21" Type="http://schemas.openxmlformats.org/officeDocument/2006/relationships/tags" Target="../tags/tag28.xml" /><Relationship Id="rId22" Type="http://schemas.openxmlformats.org/officeDocument/2006/relationships/tags" Target="../tags/tag29.xml" /><Relationship Id="rId23" Type="http://schemas.openxmlformats.org/officeDocument/2006/relationships/tags" Target="../tags/tag30.xml" /><Relationship Id="rId24" Type="http://schemas.openxmlformats.org/officeDocument/2006/relationships/tags" Target="../tags/tag31.xml" /><Relationship Id="rId25" Type="http://schemas.openxmlformats.org/officeDocument/2006/relationships/tags" Target="../tags/tag32.xml" /><Relationship Id="rId26" Type="http://schemas.openxmlformats.org/officeDocument/2006/relationships/tags" Target="../tags/tag33.xml" /><Relationship Id="rId27" Type="http://schemas.openxmlformats.org/officeDocument/2006/relationships/image" Target="../media/image1.png" /><Relationship Id="rId28" Type="http://schemas.openxmlformats.org/officeDocument/2006/relationships/tags" Target="../tags/tag34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tags" Target="../tags/tag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.xml" /><Relationship Id="rId11" Type="http://schemas.openxmlformats.org/officeDocument/2006/relationships/tags" Target="../tags/tag42.xml" /><Relationship Id="rId12" Type="http://schemas.openxmlformats.org/officeDocument/2006/relationships/tags" Target="../tags/tag43.xml" /><Relationship Id="rId13" Type="http://schemas.openxmlformats.org/officeDocument/2006/relationships/tags" Target="../tags/tag44.xml" /><Relationship Id="rId14" Type="http://schemas.openxmlformats.org/officeDocument/2006/relationships/tags" Target="../tags/tag45.xml" /><Relationship Id="rId15" Type="http://schemas.openxmlformats.org/officeDocument/2006/relationships/tags" Target="../tags/tag46.xml" /><Relationship Id="rId16" Type="http://schemas.openxmlformats.org/officeDocument/2006/relationships/tags" Target="../tags/tag47.xml" /><Relationship Id="rId17" Type="http://schemas.openxmlformats.org/officeDocument/2006/relationships/tags" Target="../tags/tag48.xml" /><Relationship Id="rId18" Type="http://schemas.openxmlformats.org/officeDocument/2006/relationships/tags" Target="../tags/tag49.xml" /><Relationship Id="rId19" Type="http://schemas.openxmlformats.org/officeDocument/2006/relationships/tags" Target="../tags/tag50.xml" /><Relationship Id="rId2" Type="http://schemas.openxmlformats.org/officeDocument/2006/relationships/image" Target="../media/image6.png" /><Relationship Id="rId20" Type="http://schemas.openxmlformats.org/officeDocument/2006/relationships/tags" Target="../tags/tag51.xml" /><Relationship Id="rId21" Type="http://schemas.openxmlformats.org/officeDocument/2006/relationships/tags" Target="../tags/tag52.xml" /><Relationship Id="rId22" Type="http://schemas.openxmlformats.org/officeDocument/2006/relationships/tags" Target="../tags/tag53.xml" /><Relationship Id="rId23" Type="http://schemas.openxmlformats.org/officeDocument/2006/relationships/tags" Target="../tags/tag54.xml" /><Relationship Id="rId24" Type="http://schemas.openxmlformats.org/officeDocument/2006/relationships/tags" Target="../tags/tag55.xml" /><Relationship Id="rId25" Type="http://schemas.openxmlformats.org/officeDocument/2006/relationships/tags" Target="../tags/tag56.xml" /><Relationship Id="rId26" Type="http://schemas.openxmlformats.org/officeDocument/2006/relationships/tags" Target="../tags/tag57.xml" /><Relationship Id="rId27" Type="http://schemas.openxmlformats.org/officeDocument/2006/relationships/tags" Target="../tags/tag58.xml" /><Relationship Id="rId28" Type="http://schemas.openxmlformats.org/officeDocument/2006/relationships/image" Target="../media/image1.png" /><Relationship Id="rId29" Type="http://schemas.openxmlformats.org/officeDocument/2006/relationships/tags" Target="../tags/tag59.xml" /><Relationship Id="rId3" Type="http://schemas.openxmlformats.org/officeDocument/2006/relationships/image" Target="../media/image7.png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6.xml" /><Relationship Id="rId11" Type="http://schemas.openxmlformats.org/officeDocument/2006/relationships/tags" Target="../tags/tag67.xml" /><Relationship Id="rId12" Type="http://schemas.openxmlformats.org/officeDocument/2006/relationships/tags" Target="../tags/tag68.xml" /><Relationship Id="rId13" Type="http://schemas.openxmlformats.org/officeDocument/2006/relationships/tags" Target="../tags/tag69.xml" /><Relationship Id="rId14" Type="http://schemas.openxmlformats.org/officeDocument/2006/relationships/tags" Target="../tags/tag70.xml" /><Relationship Id="rId15" Type="http://schemas.openxmlformats.org/officeDocument/2006/relationships/tags" Target="../tags/tag71.xml" /><Relationship Id="rId16" Type="http://schemas.openxmlformats.org/officeDocument/2006/relationships/tags" Target="../tags/tag72.xml" /><Relationship Id="rId17" Type="http://schemas.openxmlformats.org/officeDocument/2006/relationships/tags" Target="../tags/tag73.xml" /><Relationship Id="rId18" Type="http://schemas.openxmlformats.org/officeDocument/2006/relationships/tags" Target="../tags/tag74.xml" /><Relationship Id="rId19" Type="http://schemas.openxmlformats.org/officeDocument/2006/relationships/tags" Target="../tags/tag75.xml" /><Relationship Id="rId2" Type="http://schemas.openxmlformats.org/officeDocument/2006/relationships/image" Target="../media/image8.png" /><Relationship Id="rId20" Type="http://schemas.openxmlformats.org/officeDocument/2006/relationships/tags" Target="../tags/tag76.xml" /><Relationship Id="rId21" Type="http://schemas.openxmlformats.org/officeDocument/2006/relationships/tags" Target="../tags/tag77.xml" /><Relationship Id="rId22" Type="http://schemas.openxmlformats.org/officeDocument/2006/relationships/tags" Target="../tags/tag78.xml" /><Relationship Id="rId23" Type="http://schemas.openxmlformats.org/officeDocument/2006/relationships/tags" Target="../tags/tag79.xml" /><Relationship Id="rId24" Type="http://schemas.openxmlformats.org/officeDocument/2006/relationships/tags" Target="../tags/tag80.xml" /><Relationship Id="rId25" Type="http://schemas.openxmlformats.org/officeDocument/2006/relationships/tags" Target="../tags/tag81.xml" /><Relationship Id="rId26" Type="http://schemas.openxmlformats.org/officeDocument/2006/relationships/tags" Target="../tags/tag82.xml" /><Relationship Id="rId27" Type="http://schemas.openxmlformats.org/officeDocument/2006/relationships/tags" Target="../tags/tag83.xml" /><Relationship Id="rId28" Type="http://schemas.openxmlformats.org/officeDocument/2006/relationships/image" Target="../media/image1.png" /><Relationship Id="rId29" Type="http://schemas.openxmlformats.org/officeDocument/2006/relationships/tags" Target="../tags/tag84.xml" /><Relationship Id="rId3" Type="http://schemas.openxmlformats.org/officeDocument/2006/relationships/image" Target="../media/image9.png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10.png" /><Relationship Id="rId6" Type="http://schemas.openxmlformats.org/officeDocument/2006/relationships/image" Target="../media/image1.png" /><Relationship Id="rId7" Type="http://schemas.openxmlformats.org/officeDocument/2006/relationships/tags" Target="../tags/tag8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image" Target="../media/image11.png" /><Relationship Id="rId5" Type="http://schemas.openxmlformats.org/officeDocument/2006/relationships/image" Target="../media/image1.png" /><Relationship Id="rId6" Type="http://schemas.openxmlformats.org/officeDocument/2006/relationships/tags" Target="../tags/tag9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image" Target="../media/image12.png" /><Relationship Id="rId5" Type="http://schemas.openxmlformats.org/officeDocument/2006/relationships/image" Target="../media/image1.png" /><Relationship Id="rId6" Type="http://schemas.openxmlformats.org/officeDocument/2006/relationships/tags" Target="../tags/tag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image" Target="../media/image13.png" /><Relationship Id="rId5" Type="http://schemas.openxmlformats.org/officeDocument/2006/relationships/image" Target="../media/image1.png" /><Relationship Id="rId6" Type="http://schemas.openxmlformats.org/officeDocument/2006/relationships/tags" Target="../tags/tag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image" Target="../media/image12.png" /><Relationship Id="rId5" Type="http://schemas.openxmlformats.org/officeDocument/2006/relationships/image" Target="../media/image1.png" /><Relationship Id="rId6" Type="http://schemas.openxmlformats.org/officeDocument/2006/relationships/tags" Target="../tags/tag1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image" Target="../media/image14.png" /><Relationship Id="rId5" Type="http://schemas.openxmlformats.org/officeDocument/2006/relationships/image" Target="../media/image1.png" /><Relationship Id="rId6" Type="http://schemas.openxmlformats.org/officeDocument/2006/relationships/tags" Target="../tags/tag1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16" Type="http://schemas.openxmlformats.org/officeDocument/2006/relationships/tags" Target="../tags/tag116.xml" /><Relationship Id="rId17" Type="http://schemas.openxmlformats.org/officeDocument/2006/relationships/tags" Target="../tags/tag117.xml" /><Relationship Id="rId18" Type="http://schemas.openxmlformats.org/officeDocument/2006/relationships/tags" Target="../tags/tag118.xml" /><Relationship Id="rId19" Type="http://schemas.openxmlformats.org/officeDocument/2006/relationships/tags" Target="../tags/tag119.xml" /><Relationship Id="rId2" Type="http://schemas.openxmlformats.org/officeDocument/2006/relationships/image" Target="../media/image15.jpeg" /><Relationship Id="rId20" Type="http://schemas.openxmlformats.org/officeDocument/2006/relationships/tags" Target="../tags/tag120.xml" /><Relationship Id="rId21" Type="http://schemas.openxmlformats.org/officeDocument/2006/relationships/tags" Target="../tags/tag121.xml" /><Relationship Id="rId22" Type="http://schemas.openxmlformats.org/officeDocument/2006/relationships/tags" Target="../tags/tag122.xml" /><Relationship Id="rId23" Type="http://schemas.openxmlformats.org/officeDocument/2006/relationships/tags" Target="../tags/tag123.xml" /><Relationship Id="rId24" Type="http://schemas.openxmlformats.org/officeDocument/2006/relationships/tags" Target="../tags/tag124.xml" /><Relationship Id="rId25" Type="http://schemas.openxmlformats.org/officeDocument/2006/relationships/tags" Target="../tags/tag125.xml" /><Relationship Id="rId26" Type="http://schemas.openxmlformats.org/officeDocument/2006/relationships/tags" Target="../tags/tag126.xml" /><Relationship Id="rId27" Type="http://schemas.openxmlformats.org/officeDocument/2006/relationships/tags" Target="../tags/tag127.xml" /><Relationship Id="rId28" Type="http://schemas.openxmlformats.org/officeDocument/2006/relationships/image" Target="../media/image1.png" /><Relationship Id="rId29" Type="http://schemas.openxmlformats.org/officeDocument/2006/relationships/tags" Target="../tags/tag128.xml" /><Relationship Id="rId3" Type="http://schemas.openxmlformats.org/officeDocument/2006/relationships/image" Target="../media/image16.jpeg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image" Target="../media/image17.png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22" Type="http://schemas.openxmlformats.org/officeDocument/2006/relationships/tags" Target="../tags/tag147.xml" /><Relationship Id="rId23" Type="http://schemas.openxmlformats.org/officeDocument/2006/relationships/tags" Target="../tags/tag148.xml" /><Relationship Id="rId24" Type="http://schemas.openxmlformats.org/officeDocument/2006/relationships/tags" Target="../tags/tag149.xml" /><Relationship Id="rId25" Type="http://schemas.openxmlformats.org/officeDocument/2006/relationships/tags" Target="../tags/tag150.xml" /><Relationship Id="rId26" Type="http://schemas.openxmlformats.org/officeDocument/2006/relationships/tags" Target="../tags/tag151.xml" /><Relationship Id="rId27" Type="http://schemas.openxmlformats.org/officeDocument/2006/relationships/tags" Target="../tags/tag152.xml" /><Relationship Id="rId28" Type="http://schemas.openxmlformats.org/officeDocument/2006/relationships/tags" Target="../tags/tag153.xml" /><Relationship Id="rId29" Type="http://schemas.openxmlformats.org/officeDocument/2006/relationships/tags" Target="../tags/tag154.xml" /><Relationship Id="rId3" Type="http://schemas.openxmlformats.org/officeDocument/2006/relationships/image" Target="../media/image18.png" /><Relationship Id="rId30" Type="http://schemas.openxmlformats.org/officeDocument/2006/relationships/image" Target="../media/image1.png" /><Relationship Id="rId31" Type="http://schemas.openxmlformats.org/officeDocument/2006/relationships/tags" Target="../tags/tag155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0103607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文本框 5"/>
          <p:cNvSpPr txBox="1"/>
          <p:nvPr/>
        </p:nvSpPr>
        <p:spPr>
          <a:xfrm>
            <a:off x="1163955" y="1455420"/>
            <a:ext cx="8006080" cy="280225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noAutofit/>
          </a:bodyPr>
          <a:lstStyle>
            <a:defPPr>
              <a:defRPr lang="zh-CN"/>
            </a:defPPr>
            <a:lvl1pPr marL="228600" lvl="0" indent="-22860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b="0" i="0" u="none" kern="1200" spc="150" baseline="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lvl="1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b="0" i="0" u="none" kern="1200" spc="150" baseline="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600" b="0" i="0" u="none" kern="1200" spc="150" baseline="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pitchFamily="2" charset="2"/>
              <a:buChar char=""/>
              <a:defRPr sz="1400" b="0" i="0" u="none" kern="1200" spc="150" baseline="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b="0" i="0" u="none" kern="1200" spc="150" baseline="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algn="l" eaLnBrk="1" hangingPunct="1">
              <a:lnSpc>
                <a:spcPct val="150000"/>
              </a:lnSpc>
              <a:spcAft>
                <a:spcPct val="0"/>
              </a:spcAft>
              <a:buFontTx/>
              <a:buNone/>
            </a:pPr>
            <a:r>
              <a:rPr lang="en-US" sz="4400" b="1">
                <a:solidFill>
                  <a:srgbClr val="262626"/>
                </a:solidFill>
                <a:latin typeface="微软雅黑" panose="020b0503020204020204" pitchFamily="34" charset="-122"/>
              </a:rPr>
              <a:t>   </a:t>
            </a:r>
            <a:r>
              <a:rPr sz="4400" b="1">
                <a:solidFill>
                  <a:srgbClr val="262626"/>
                </a:solidFill>
                <a:latin typeface="微软雅黑" panose="020b0503020204020204" pitchFamily="34" charset="-122"/>
              </a:rPr>
              <a:t> </a:t>
            </a:r>
            <a:r>
              <a:rPr lang="en-US" sz="4400" b="1">
                <a:solidFill>
                  <a:srgbClr val="262626"/>
                </a:solidFill>
                <a:latin typeface="微软雅黑" panose="020b0503020204020204" pitchFamily="34" charset="-122"/>
              </a:rPr>
              <a:t>          </a:t>
            </a:r>
            <a:r>
              <a:rPr sz="3600" b="1">
                <a:solidFill>
                  <a:srgbClr val="FF0000"/>
                </a:solidFill>
                <a:latin typeface="微软雅黑" panose="020b0503020204020204" pitchFamily="34" charset="-122"/>
              </a:rPr>
              <a:t>第</a:t>
            </a:r>
            <a:r>
              <a:rPr lang="zh-CN" sz="3600" b="1">
                <a:solidFill>
                  <a:srgbClr val="FF0000"/>
                </a:solidFill>
                <a:latin typeface="微软雅黑" panose="020b0503020204020204" pitchFamily="34" charset="-122"/>
              </a:rPr>
              <a:t>二</a:t>
            </a:r>
            <a:r>
              <a:rPr sz="3600" b="1">
                <a:solidFill>
                  <a:srgbClr val="FF0000"/>
                </a:solidFill>
                <a:latin typeface="微软雅黑" panose="020b0503020204020204" pitchFamily="34" charset="-122"/>
              </a:rPr>
              <a:t>章 生</a:t>
            </a:r>
            <a:r>
              <a:rPr lang="zh-CN" sz="3600" b="1">
                <a:solidFill>
                  <a:srgbClr val="FF0000"/>
                </a:solidFill>
                <a:latin typeface="微软雅黑" panose="020b0503020204020204" pitchFamily="34" charset="-122"/>
              </a:rPr>
              <a:t>产</a:t>
            </a:r>
            <a:r>
              <a:rPr sz="3600" b="1">
                <a:solidFill>
                  <a:srgbClr val="FF0000"/>
                </a:solidFill>
                <a:latin typeface="微软雅黑" panose="020b0503020204020204" pitchFamily="34" charset="-122"/>
              </a:rPr>
              <a:t>劳动 </a:t>
            </a:r>
            <a:r>
              <a:rPr lang="zh-CN" sz="3600" b="1">
                <a:solidFill>
                  <a:srgbClr val="FF0000"/>
                </a:solidFill>
                <a:latin typeface="微软雅黑" panose="020b0503020204020204" pitchFamily="34" charset="-122"/>
              </a:rPr>
              <a:t>我爱学</a:t>
            </a:r>
            <a:r>
              <a:rPr sz="3600" b="1">
                <a:solidFill>
                  <a:srgbClr val="262626"/>
                </a:solidFill>
                <a:latin typeface="微软雅黑" panose="020b0503020204020204" pitchFamily="34" charset="-122"/>
              </a:rPr>
              <a:t>  </a:t>
            </a:r>
            <a:endParaRPr sz="3600" b="1">
              <a:solidFill>
                <a:srgbClr val="262626"/>
              </a:solidFill>
              <a:latin typeface="微软雅黑" panose="020b0503020204020204" pitchFamily="34" charset="-122"/>
            </a:endParaRPr>
          </a:p>
          <a:p>
            <a:pPr marL="0" lvl="0" indent="0" algn="l" eaLnBrk="1" hangingPunct="1">
              <a:lnSpc>
                <a:spcPct val="150000"/>
              </a:lnSpc>
              <a:spcAft>
                <a:spcPct val="0"/>
              </a:spcAft>
              <a:buFontTx/>
              <a:buNone/>
            </a:pPr>
            <a:r>
              <a:rPr lang="en-US" sz="3600" b="1">
                <a:solidFill>
                  <a:srgbClr val="262626"/>
                </a:solidFill>
                <a:latin typeface="微软雅黑" panose="020b0503020204020204" pitchFamily="34" charset="-122"/>
              </a:rPr>
              <a:t>                 </a:t>
            </a:r>
            <a:r>
              <a:rPr sz="3600" b="1">
                <a:solidFill>
                  <a:srgbClr val="1D41D5"/>
                </a:solidFill>
                <a:latin typeface="微软雅黑" panose="020b0503020204020204" pitchFamily="34" charset="-122"/>
              </a:rPr>
              <a:t>劳动项目五《编织网兜》</a:t>
            </a:r>
            <a:endParaRPr sz="3600" b="1">
              <a:solidFill>
                <a:srgbClr val="1D41D5"/>
              </a:solidFill>
              <a:latin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491673" y="3651568"/>
            <a:ext cx="3451860" cy="52197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R="0" algn="l" defTabSz="914400" eaLnBrk="1" fontAlgn="auto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cs typeface="思源黑体 CN Normal" panose="020b0400000000000000" charset="-122"/>
              </a:rPr>
              <a:t>人教版</a:t>
            </a:r>
            <a:r>
              <a:rPr kumimoji="0" lang="en-US" altLang="zh-CN" sz="2800" b="1" kern="1200" cap="none" spc="0" normalizeH="0" baseline="0" noProof="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cs typeface="思源黑体 CN Normal" panose="020b0400000000000000" charset="-122"/>
              </a:rPr>
              <a:t>    </a:t>
            </a:r>
            <a:r>
              <a:rPr kumimoji="0" lang="zh-CN" altLang="en-US" sz="2800" b="1" kern="1200" cap="none" spc="0" normalizeH="0" baseline="0" noProof="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cs typeface="思源黑体 CN Normal" panose="020b0400000000000000" charset="-122"/>
              </a:rPr>
              <a:t>六年级下册</a:t>
            </a:r>
            <a:endParaRPr kumimoji="0" lang="zh-CN" altLang="en-US" sz="2800" b="1" kern="1200" cap="none" spc="0" normalizeH="0" baseline="0" noProof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cs typeface="思源黑体 CN Normal" panose="020b0400000000000000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了解目标</a:t>
            </a:r>
            <a:endParaRPr lang="zh-CN" altLang="en-US"/>
          </a:p>
        </p:txBody>
      </p:sp>
      <p:sp>
        <p:nvSpPr>
          <p:cNvPr id="4" name="TextBox 5"/>
          <p:cNvSpPr txBox="1"/>
          <p:nvPr/>
        </p:nvSpPr>
        <p:spPr>
          <a:xfrm>
            <a:off x="3677829" y="1453992"/>
            <a:ext cx="8032115" cy="5001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45000"/>
              </a:lnSpc>
            </a:pPr>
            <a:r>
              <a:rPr sz="2200" b="1" smtClean="0">
                <a:solidFill>
                  <a:srgbClr val="1D41D5"/>
                </a:solidFill>
                <a:latin typeface="+mn-ea"/>
                <a:cs typeface="Times New Roman" panose="02020603050405020304" pitchFamily="18" charset="0"/>
              </a:rPr>
              <a:t>1.劳动观念：</a:t>
            </a:r>
            <a:endParaRPr lang="en-US" sz="2200" b="1" smtClean="0">
              <a:solidFill>
                <a:srgbClr val="1D41D5"/>
              </a:solidFill>
              <a:latin typeface="+mn-ea"/>
              <a:cs typeface="Times New Roman" panose="02020603050405020304" pitchFamily="18" charset="0"/>
            </a:endParaRPr>
          </a:p>
          <a:p>
            <a:pPr>
              <a:lnSpc>
                <a:spcPct val="145000"/>
              </a:lnSpc>
            </a:pPr>
            <a:r>
              <a:rPr sz="2200" b="1" err="1" smtClean="0">
                <a:latin typeface="+mn-ea"/>
                <a:cs typeface="Times New Roman" panose="02020603050405020304" pitchFamily="18" charset="0"/>
              </a:rPr>
              <a:t>通过制作</a:t>
            </a:r>
            <a:r>
              <a:rPr lang="zh-CN" altLang="en-US" sz="2200" b="1" smtClean="0">
                <a:latin typeface="+mn-ea"/>
                <a:cs typeface="Times New Roman" panose="02020603050405020304" pitchFamily="18" charset="0"/>
              </a:rPr>
              <a:t>网兜</a:t>
            </a:r>
            <a:r>
              <a:rPr sz="2200" b="1" smtClean="0">
                <a:latin typeface="+mn-ea"/>
                <a:cs typeface="Times New Roman" panose="02020603050405020304" pitchFamily="18" charset="0"/>
              </a:rPr>
              <a:t>，体验动手的快乐。</a:t>
            </a:r>
            <a:endParaRPr sz="2200" b="1" smtClean="0">
              <a:latin typeface="+mn-ea"/>
              <a:cs typeface="Times New Roman" panose="02020603050405020304" pitchFamily="18" charset="0"/>
            </a:endParaRPr>
          </a:p>
          <a:p>
            <a:pPr>
              <a:lnSpc>
                <a:spcPct val="145000"/>
              </a:lnSpc>
            </a:pPr>
            <a:r>
              <a:rPr sz="2200" b="1" smtClean="0">
                <a:solidFill>
                  <a:srgbClr val="1D41D5"/>
                </a:solidFill>
                <a:latin typeface="+mn-ea"/>
                <a:cs typeface="Times New Roman" panose="02020603050405020304" pitchFamily="18" charset="0"/>
              </a:rPr>
              <a:t>2.劳动能力：</a:t>
            </a:r>
            <a:endParaRPr lang="en-US" sz="2200" b="1" smtClean="0">
              <a:solidFill>
                <a:srgbClr val="1D41D5"/>
              </a:solidFill>
              <a:latin typeface="+mn-ea"/>
              <a:cs typeface="Times New Roman" panose="02020603050405020304" pitchFamily="18" charset="0"/>
            </a:endParaRPr>
          </a:p>
          <a:p>
            <a:pPr>
              <a:lnSpc>
                <a:spcPct val="145000"/>
              </a:lnSpc>
            </a:pPr>
            <a:r>
              <a:rPr sz="2200" b="1" err="1" smtClean="0">
                <a:latin typeface="+mn-ea"/>
                <a:cs typeface="Times New Roman" panose="02020603050405020304" pitchFamily="18" charset="0"/>
              </a:rPr>
              <a:t>掌握制作</a:t>
            </a:r>
            <a:r>
              <a:rPr lang="zh-CN" altLang="en-US" sz="2200" b="1" smtClean="0">
                <a:latin typeface="+mn-ea"/>
                <a:cs typeface="Times New Roman" panose="02020603050405020304" pitchFamily="18" charset="0"/>
              </a:rPr>
              <a:t>网兜</a:t>
            </a:r>
            <a:r>
              <a:rPr sz="2200" b="1" smtClean="0">
                <a:latin typeface="+mn-ea"/>
                <a:cs typeface="Times New Roman" panose="02020603050405020304" pitchFamily="18" charset="0"/>
              </a:rPr>
              <a:t>的</a:t>
            </a:r>
            <a:r>
              <a:rPr lang="zh-CN" altLang="en-US" sz="2200" b="1" smtClean="0">
                <a:latin typeface="+mn-ea"/>
                <a:cs typeface="Times New Roman" panose="02020603050405020304" pitchFamily="18" charset="0"/>
              </a:rPr>
              <a:t>材质和制作</a:t>
            </a:r>
            <a:r>
              <a:rPr sz="2200" b="1" err="1" smtClean="0">
                <a:latin typeface="+mn-ea"/>
                <a:cs typeface="Times New Roman" panose="02020603050405020304" pitchFamily="18" charset="0"/>
              </a:rPr>
              <a:t>步骤，</a:t>
            </a:r>
            <a:r>
              <a:rPr lang="zh-CN" altLang="en-US" sz="2200" b="1" smtClean="0">
                <a:latin typeface="+mn-ea"/>
                <a:cs typeface="Times New Roman" panose="02020603050405020304" pitchFamily="18" charset="0"/>
              </a:rPr>
              <a:t>提高动手实践的劳动能力</a:t>
            </a:r>
            <a:r>
              <a:rPr sz="2200" b="1" smtClean="0">
                <a:latin typeface="+mn-ea"/>
                <a:cs typeface="Times New Roman" panose="02020603050405020304" pitchFamily="18" charset="0"/>
              </a:rPr>
              <a:t>。</a:t>
            </a:r>
            <a:endParaRPr sz="2200" b="1" smtClean="0">
              <a:latin typeface="+mn-ea"/>
              <a:cs typeface="Times New Roman" panose="02020603050405020304" pitchFamily="18" charset="0"/>
            </a:endParaRPr>
          </a:p>
          <a:p>
            <a:pPr>
              <a:lnSpc>
                <a:spcPct val="145000"/>
              </a:lnSpc>
            </a:pPr>
            <a:r>
              <a:rPr sz="2200" b="1" smtClean="0">
                <a:solidFill>
                  <a:srgbClr val="1D41D5"/>
                </a:solidFill>
                <a:latin typeface="+mn-ea"/>
                <a:cs typeface="Times New Roman" panose="02020603050405020304" pitchFamily="18" charset="0"/>
              </a:rPr>
              <a:t>3.劳动习惯与品质：</a:t>
            </a:r>
            <a:endParaRPr lang="en-US" sz="2200" b="1" smtClean="0">
              <a:solidFill>
                <a:srgbClr val="1D41D5"/>
              </a:solidFill>
              <a:latin typeface="+mn-ea"/>
              <a:cs typeface="Times New Roman" panose="02020603050405020304" pitchFamily="18" charset="0"/>
            </a:endParaRPr>
          </a:p>
          <a:p>
            <a:pPr>
              <a:lnSpc>
                <a:spcPct val="145000"/>
              </a:lnSpc>
            </a:pPr>
            <a:r>
              <a:rPr sz="2200" b="1" err="1" smtClean="0">
                <a:latin typeface="+mn-ea"/>
                <a:cs typeface="Times New Roman" panose="02020603050405020304" pitchFamily="18" charset="0"/>
              </a:rPr>
              <a:t>通过</a:t>
            </a:r>
            <a:r>
              <a:rPr lang="zh-CN" altLang="en-US" sz="2200" b="1" smtClean="0">
                <a:latin typeface="+mn-ea"/>
                <a:cs typeface="Times New Roman" panose="02020603050405020304" pitchFamily="18" charset="0"/>
              </a:rPr>
              <a:t>制作网兜，养成做事</a:t>
            </a:r>
            <a:r>
              <a:rPr sz="2200" b="1" err="1" smtClean="0">
                <a:latin typeface="+mn-ea"/>
                <a:cs typeface="Times New Roman" panose="02020603050405020304" pitchFamily="18" charset="0"/>
              </a:rPr>
              <a:t>认真、仔细</a:t>
            </a:r>
            <a:r>
              <a:rPr lang="zh-CN" altLang="en-US" sz="2200" b="1" smtClean="0">
                <a:latin typeface="+mn-ea"/>
                <a:cs typeface="Times New Roman" panose="02020603050405020304" pitchFamily="18" charset="0"/>
              </a:rPr>
              <a:t>、</a:t>
            </a:r>
            <a:r>
              <a:rPr sz="2200" b="1" err="1" smtClean="0">
                <a:latin typeface="+mn-ea"/>
                <a:cs typeface="Times New Roman" panose="02020603050405020304" pitchFamily="18" charset="0"/>
              </a:rPr>
              <a:t>乐于动脑、勤于动手的习惯。</a:t>
            </a:r>
            <a:endParaRPr sz="2200" b="1" err="1" smtClean="0">
              <a:latin typeface="+mn-ea"/>
              <a:cs typeface="Times New Roman" panose="02020603050405020304" pitchFamily="18" charset="0"/>
            </a:endParaRPr>
          </a:p>
          <a:p>
            <a:pPr>
              <a:lnSpc>
                <a:spcPct val="145000"/>
              </a:lnSpc>
            </a:pPr>
            <a:r>
              <a:rPr sz="2200" b="1" smtClean="0">
                <a:solidFill>
                  <a:srgbClr val="1D41D5"/>
                </a:solidFill>
                <a:latin typeface="+mn-ea"/>
                <a:cs typeface="Times New Roman" panose="02020603050405020304" pitchFamily="18" charset="0"/>
              </a:rPr>
              <a:t>4.劳动精神：</a:t>
            </a:r>
            <a:endParaRPr lang="en-US" sz="2200" b="1" smtClean="0">
              <a:solidFill>
                <a:srgbClr val="1D41D5"/>
              </a:solidFill>
              <a:latin typeface="+mn-ea"/>
              <a:cs typeface="Times New Roman" panose="02020603050405020304" pitchFamily="18" charset="0"/>
            </a:endParaRPr>
          </a:p>
          <a:p>
            <a:pPr>
              <a:lnSpc>
                <a:spcPct val="145000"/>
              </a:lnSpc>
            </a:pPr>
            <a:r>
              <a:rPr sz="2200" b="1" err="1" smtClean="0">
                <a:latin typeface="+mn-ea"/>
                <a:cs typeface="Times New Roman" panose="02020603050405020304" pitchFamily="18" charset="0"/>
              </a:rPr>
              <a:t>通过实践活动，养成</a:t>
            </a:r>
            <a:r>
              <a:rPr lang="zh-CN" altLang="en-US" sz="2200" b="1" smtClean="0">
                <a:latin typeface="+mn-ea"/>
                <a:cs typeface="Times New Roman" panose="02020603050405020304" pitchFamily="18" charset="0"/>
              </a:rPr>
              <a:t>不怕困难</a:t>
            </a:r>
            <a:r>
              <a:rPr sz="2200" b="1" smtClean="0">
                <a:latin typeface="+mn-ea"/>
                <a:cs typeface="Times New Roman" panose="02020603050405020304" pitchFamily="18" charset="0"/>
              </a:rPr>
              <a:t>、吃苦耐劳的劳动精神。</a:t>
            </a:r>
            <a:endParaRPr sz="2200" b="1" smtClean="0">
              <a:latin typeface="+mn-ea"/>
              <a:cs typeface="Times New Roman" panose="02020603050405020304" pitchFamily="18" charset="0"/>
            </a:endParaRPr>
          </a:p>
          <a:p>
            <a:pPr>
              <a:lnSpc>
                <a:spcPct val="145000"/>
              </a:lnSpc>
            </a:pPr>
            <a:r>
              <a:rPr sz="2200" b="1" smtClean="0">
                <a:latin typeface="+mn-ea"/>
                <a:cs typeface="Times New Roman" panose="02020603050405020304" pitchFamily="18" charset="0"/>
              </a:rPr>
              <a:t>  </a:t>
            </a:r>
            <a:endParaRPr sz="2200" b="1" smtClean="0">
              <a:latin typeface="+mn-ea"/>
              <a:cs typeface="Times New Roman" panose="02020603050405020304" pitchFamily="18" charset="0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04242" y="1252220"/>
            <a:ext cx="3945255" cy="5694045"/>
            <a:chOff x="1813" y="1123"/>
            <a:chExt cx="8075" cy="8967"/>
          </a:xfrm>
        </p:grpSpPr>
        <p:pic>
          <p:nvPicPr>
            <p:cNvPr id="6" name="图片 5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rcRect l="15506" t="23460" r="11293" b="16118"/>
            <a:stretch>
              <a:fillRect/>
            </a:stretch>
          </p:blipFill>
          <p:spPr>
            <a:xfrm>
              <a:off x="1813" y="1123"/>
              <a:ext cx="8075" cy="8967"/>
            </a:xfrm>
            <a:prstGeom prst="rect">
              <a:avLst/>
            </a:prstGeom>
          </p:spPr>
        </p:pic>
        <p:sp>
          <p:nvSpPr>
            <p:cNvPr id="9" name="文本框 8"/>
            <p:cNvSpPr txBox="1"/>
            <p:nvPr>
              <p:custDataLst>
                <p:tags r:id="rId4"/>
              </p:custDataLst>
            </p:nvPr>
          </p:nvSpPr>
          <p:spPr>
            <a:xfrm>
              <a:off x="4260" y="3613"/>
              <a:ext cx="2848" cy="30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defTabSz="457200"/>
              <a:r>
                <a:rPr lang="zh-CN" altLang="en-US" sz="4000" b="1" spc="600">
                  <a:solidFill>
                    <a:prstClr val="black"/>
                  </a:solidFill>
                  <a:cs typeface="+mn-ea"/>
                  <a:sym typeface="+mn-lt"/>
                </a:rPr>
                <a:t>核心素养</a:t>
              </a:r>
              <a:r>
                <a:rPr lang="en-US" altLang="zh-CN" sz="4000" b="1" spc="600">
                  <a:solidFill>
                    <a:prstClr val="black"/>
                  </a:solidFill>
                  <a:cs typeface="+mn-ea"/>
                  <a:sym typeface="+mn-lt"/>
                </a:rPr>
                <a:t> </a:t>
              </a:r>
              <a:r>
                <a:rPr lang="zh-CN" altLang="en-US" sz="4000" b="1" spc="600">
                  <a:solidFill>
                    <a:prstClr val="black"/>
                  </a:solidFill>
                  <a:cs typeface="+mn-ea"/>
                  <a:sym typeface="+mn-lt"/>
                </a:rPr>
                <a:t>目标</a:t>
              </a:r>
              <a:endParaRPr lang="zh-CN" altLang="en-US" sz="4000" b="1" spc="600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</p:grpSp>
    </p:spTree>
    <p:custDataLst>
      <p:tags r:id="rId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7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新知导入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277297" y="2194153"/>
            <a:ext cx="5080000" cy="34150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altLang="zh-CN" sz="2400" b="1">
                <a:solidFill>
                  <a:srgbClr val="1D41D5"/>
                </a:solidFill>
                <a:latin typeface="+mj-ea"/>
                <a:ea typeface="+mj-ea"/>
              </a:rPr>
              <a:t>      </a:t>
            </a:r>
            <a:r>
              <a:rPr lang="zh-CN" sz="2400" b="1">
                <a:solidFill>
                  <a:srgbClr val="1D41D5"/>
                </a:solidFill>
                <a:latin typeface="+mj-ea"/>
                <a:ea typeface="+mj-ea"/>
              </a:rPr>
              <a:t>在生活中，我们经常用网兜装东西，这些网兜可以反复利用，比起使用塑料袋，更为节约、环保。</a:t>
            </a:r>
            <a:endParaRPr lang="zh-CN" sz="2400" b="1">
              <a:solidFill>
                <a:srgbClr val="1D41D5"/>
              </a:solidFill>
              <a:latin typeface="+mj-ea"/>
              <a:ea typeface="+mj-ea"/>
            </a:endParaRPr>
          </a:p>
          <a:p>
            <a:pPr indent="266700">
              <a:lnSpc>
                <a:spcPct val="150000"/>
              </a:lnSpc>
            </a:pPr>
            <a:r>
              <a:rPr lang="zh-CN" sz="2400" b="1">
                <a:solidFill>
                  <a:srgbClr val="1D41D5"/>
                </a:solidFill>
                <a:latin typeface="+mj-ea"/>
                <a:ea typeface="+mj-ea"/>
              </a:rPr>
              <a:t>  </a:t>
            </a:r>
            <a:r>
              <a:rPr lang="zh-CN" sz="2400" b="1">
                <a:solidFill>
                  <a:schemeClr val="tx1"/>
                </a:solidFill>
                <a:latin typeface="+mj-ea"/>
                <a:ea typeface="+mj-ea"/>
              </a:rPr>
              <a:t>  同学们，你们知道网兜是如何制作的吗？今天我们一起动动手，编织一个网兜吧！</a:t>
            </a:r>
            <a:endParaRPr 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3250" y="2212069"/>
            <a:ext cx="3296285" cy="3296285"/>
          </a:xfrm>
          <a:prstGeom prst="rect">
            <a:avLst/>
          </a:prstGeom>
        </p:spPr>
      </p:pic>
      <p:grpSp>
        <p:nvGrpSpPr>
          <p:cNvPr id="10" name="组合 9"/>
          <p:cNvGrpSpPr/>
          <p:nvPr/>
        </p:nvGrpSpPr>
        <p:grpSpPr>
          <a:xfrm>
            <a:off x="449035" y="1366836"/>
            <a:ext cx="11593285" cy="5101273"/>
            <a:chOff x="3609975" y="2346325"/>
            <a:chExt cx="4975226" cy="2168525"/>
          </a:xfrm>
        </p:grpSpPr>
        <p:sp>
          <p:nvSpPr>
            <p:cNvPr id="11" name="Freeform 464"/>
            <p:cNvSpPr>
              <a:spLocks noEditPoints="1"/>
            </p:cNvSpPr>
            <p:nvPr>
              <p:custDataLst>
                <p:tags r:id="rId3"/>
              </p:custDataLst>
            </p:nvPr>
          </p:nvSpPr>
          <p:spPr bwMode="auto">
            <a:xfrm>
              <a:off x="3640138" y="2411413"/>
              <a:ext cx="4919663" cy="2058988"/>
            </a:xfrm>
            <a:custGeom>
              <a:gdLst>
                <a:gd name="T0" fmla="*/ 3080 w 3099"/>
                <a:gd name="T1" fmla="*/ 19 h 1297"/>
                <a:gd name="T2" fmla="*/ 3080 w 3099"/>
                <a:gd name="T3" fmla="*/ 1280 h 1297"/>
                <a:gd name="T4" fmla="*/ 19 w 3099"/>
                <a:gd name="T5" fmla="*/ 1280 h 1297"/>
                <a:gd name="T6" fmla="*/ 19 w 3099"/>
                <a:gd name="T7" fmla="*/ 19 h 1297"/>
                <a:gd name="T8" fmla="*/ 3080 w 3099"/>
                <a:gd name="T9" fmla="*/ 19 h 1297"/>
                <a:gd name="T10" fmla="*/ 3099 w 3099"/>
                <a:gd name="T11" fmla="*/ 0 h 1297"/>
                <a:gd name="T12" fmla="*/ 3080 w 3099"/>
                <a:gd name="T13" fmla="*/ 0 h 1297"/>
                <a:gd name="T14" fmla="*/ 19 w 3099"/>
                <a:gd name="T15" fmla="*/ 0 h 1297"/>
                <a:gd name="T16" fmla="*/ 0 w 3099"/>
                <a:gd name="T17" fmla="*/ 0 h 1297"/>
                <a:gd name="T18" fmla="*/ 0 w 3099"/>
                <a:gd name="T19" fmla="*/ 19 h 1297"/>
                <a:gd name="T20" fmla="*/ 0 w 3099"/>
                <a:gd name="T21" fmla="*/ 1280 h 1297"/>
                <a:gd name="T22" fmla="*/ 0 w 3099"/>
                <a:gd name="T23" fmla="*/ 1297 h 1297"/>
                <a:gd name="T24" fmla="*/ 19 w 3099"/>
                <a:gd name="T25" fmla="*/ 1297 h 1297"/>
                <a:gd name="T26" fmla="*/ 3080 w 3099"/>
                <a:gd name="T27" fmla="*/ 1297 h 1297"/>
                <a:gd name="T28" fmla="*/ 3099 w 3099"/>
                <a:gd name="T29" fmla="*/ 1297 h 1297"/>
                <a:gd name="T30" fmla="*/ 3099 w 3099"/>
                <a:gd name="T31" fmla="*/ 1280 h 1297"/>
                <a:gd name="T32" fmla="*/ 3099 w 3099"/>
                <a:gd name="T33" fmla="*/ 19 h 1297"/>
                <a:gd name="T34" fmla="*/ 3099 w 3099"/>
                <a:gd name="T35" fmla="*/ 0 h 12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099" h="1297">
                  <a:moveTo>
                    <a:pt x="3080" y="19"/>
                  </a:moveTo>
                  <a:lnTo>
                    <a:pt x="3080" y="1280"/>
                  </a:lnTo>
                  <a:lnTo>
                    <a:pt x="19" y="1280"/>
                  </a:lnTo>
                  <a:lnTo>
                    <a:pt x="19" y="19"/>
                  </a:lnTo>
                  <a:lnTo>
                    <a:pt x="3080" y="19"/>
                  </a:lnTo>
                  <a:close/>
                  <a:moveTo>
                    <a:pt x="3099" y="0"/>
                  </a:moveTo>
                  <a:lnTo>
                    <a:pt x="3080" y="0"/>
                  </a:lnTo>
                  <a:lnTo>
                    <a:pt x="19" y="0"/>
                  </a:lnTo>
                  <a:lnTo>
                    <a:pt x="0" y="0"/>
                  </a:lnTo>
                  <a:lnTo>
                    <a:pt x="0" y="19"/>
                  </a:lnTo>
                  <a:lnTo>
                    <a:pt x="0" y="1280"/>
                  </a:lnTo>
                  <a:lnTo>
                    <a:pt x="0" y="1297"/>
                  </a:lnTo>
                  <a:lnTo>
                    <a:pt x="19" y="1297"/>
                  </a:lnTo>
                  <a:lnTo>
                    <a:pt x="3080" y="1297"/>
                  </a:lnTo>
                  <a:lnTo>
                    <a:pt x="3099" y="1297"/>
                  </a:lnTo>
                  <a:lnTo>
                    <a:pt x="3099" y="1280"/>
                  </a:lnTo>
                  <a:lnTo>
                    <a:pt x="3099" y="19"/>
                  </a:lnTo>
                  <a:lnTo>
                    <a:pt x="3099" y="0"/>
                  </a:lnTo>
                  <a:close/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Freeform 465"/>
            <p:cNvSpPr>
              <a:spLocks noEditPoints="1"/>
            </p:cNvSpPr>
            <p:nvPr>
              <p:custDataLst>
                <p:tags r:id="rId4"/>
              </p:custDataLst>
            </p:nvPr>
          </p:nvSpPr>
          <p:spPr bwMode="auto">
            <a:xfrm>
              <a:off x="3640138" y="2411413"/>
              <a:ext cx="4919663" cy="2058988"/>
            </a:xfrm>
            <a:custGeom>
              <a:gdLst>
                <a:gd name="T0" fmla="*/ 3080 w 3099"/>
                <a:gd name="T1" fmla="*/ 19 h 1297"/>
                <a:gd name="T2" fmla="*/ 3080 w 3099"/>
                <a:gd name="T3" fmla="*/ 1280 h 1297"/>
                <a:gd name="T4" fmla="*/ 19 w 3099"/>
                <a:gd name="T5" fmla="*/ 1280 h 1297"/>
                <a:gd name="T6" fmla="*/ 19 w 3099"/>
                <a:gd name="T7" fmla="*/ 19 h 1297"/>
                <a:gd name="T8" fmla="*/ 3080 w 3099"/>
                <a:gd name="T9" fmla="*/ 19 h 1297"/>
                <a:gd name="T10" fmla="*/ 3099 w 3099"/>
                <a:gd name="T11" fmla="*/ 0 h 1297"/>
                <a:gd name="T12" fmla="*/ 3080 w 3099"/>
                <a:gd name="T13" fmla="*/ 0 h 1297"/>
                <a:gd name="T14" fmla="*/ 19 w 3099"/>
                <a:gd name="T15" fmla="*/ 0 h 1297"/>
                <a:gd name="T16" fmla="*/ 0 w 3099"/>
                <a:gd name="T17" fmla="*/ 0 h 1297"/>
                <a:gd name="T18" fmla="*/ 0 w 3099"/>
                <a:gd name="T19" fmla="*/ 19 h 1297"/>
                <a:gd name="T20" fmla="*/ 0 w 3099"/>
                <a:gd name="T21" fmla="*/ 1280 h 1297"/>
                <a:gd name="T22" fmla="*/ 0 w 3099"/>
                <a:gd name="T23" fmla="*/ 1297 h 1297"/>
                <a:gd name="T24" fmla="*/ 19 w 3099"/>
                <a:gd name="T25" fmla="*/ 1297 h 1297"/>
                <a:gd name="T26" fmla="*/ 3080 w 3099"/>
                <a:gd name="T27" fmla="*/ 1297 h 1297"/>
                <a:gd name="T28" fmla="*/ 3099 w 3099"/>
                <a:gd name="T29" fmla="*/ 1297 h 1297"/>
                <a:gd name="T30" fmla="*/ 3099 w 3099"/>
                <a:gd name="T31" fmla="*/ 1280 h 1297"/>
                <a:gd name="T32" fmla="*/ 3099 w 3099"/>
                <a:gd name="T33" fmla="*/ 19 h 1297"/>
                <a:gd name="T34" fmla="*/ 3099 w 3099"/>
                <a:gd name="T35" fmla="*/ 0 h 12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099" h="1297">
                  <a:moveTo>
                    <a:pt x="3080" y="19"/>
                  </a:moveTo>
                  <a:lnTo>
                    <a:pt x="3080" y="1280"/>
                  </a:lnTo>
                  <a:lnTo>
                    <a:pt x="19" y="1280"/>
                  </a:lnTo>
                  <a:lnTo>
                    <a:pt x="19" y="19"/>
                  </a:lnTo>
                  <a:lnTo>
                    <a:pt x="3080" y="19"/>
                  </a:lnTo>
                  <a:moveTo>
                    <a:pt x="3099" y="0"/>
                  </a:moveTo>
                  <a:lnTo>
                    <a:pt x="3080" y="0"/>
                  </a:lnTo>
                  <a:lnTo>
                    <a:pt x="19" y="0"/>
                  </a:lnTo>
                  <a:lnTo>
                    <a:pt x="0" y="0"/>
                  </a:lnTo>
                  <a:lnTo>
                    <a:pt x="0" y="19"/>
                  </a:lnTo>
                  <a:lnTo>
                    <a:pt x="0" y="1280"/>
                  </a:lnTo>
                  <a:lnTo>
                    <a:pt x="0" y="1297"/>
                  </a:lnTo>
                  <a:lnTo>
                    <a:pt x="19" y="1297"/>
                  </a:lnTo>
                  <a:lnTo>
                    <a:pt x="3080" y="1297"/>
                  </a:lnTo>
                  <a:lnTo>
                    <a:pt x="3099" y="1297"/>
                  </a:lnTo>
                  <a:lnTo>
                    <a:pt x="3099" y="1280"/>
                  </a:lnTo>
                  <a:lnTo>
                    <a:pt x="3099" y="19"/>
                  </a:lnTo>
                  <a:lnTo>
                    <a:pt x="309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Freeform 466"/>
            <p:cNvSpPr/>
            <p:nvPr>
              <p:custDataLst>
                <p:tags r:id="rId5"/>
              </p:custDataLst>
            </p:nvPr>
          </p:nvSpPr>
          <p:spPr bwMode="auto">
            <a:xfrm>
              <a:off x="3719513" y="2738438"/>
              <a:ext cx="4532313" cy="1655763"/>
            </a:xfrm>
            <a:custGeom>
              <a:gdLst>
                <a:gd name="T0" fmla="*/ 1206 w 1206"/>
                <a:gd name="T1" fmla="*/ 435 h 439"/>
                <a:gd name="T2" fmla="*/ 4 w 1206"/>
                <a:gd name="T3" fmla="*/ 435 h 439"/>
                <a:gd name="T4" fmla="*/ 4 w 1206"/>
                <a:gd name="T5" fmla="*/ 0 h 439"/>
                <a:gd name="T6" fmla="*/ 0 w 1206"/>
                <a:gd name="T7" fmla="*/ 0 h 439"/>
                <a:gd name="T8" fmla="*/ 0 w 1206"/>
                <a:gd name="T9" fmla="*/ 439 h 439"/>
                <a:gd name="T10" fmla="*/ 1206 w 1206"/>
                <a:gd name="T11" fmla="*/ 439 h 439"/>
                <a:gd name="T12" fmla="*/ 1206 w 1206"/>
                <a:gd name="T13" fmla="*/ 435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6" h="439">
                  <a:moveTo>
                    <a:pt x="1206" y="435"/>
                  </a:moveTo>
                  <a:cubicBezTo>
                    <a:pt x="4" y="435"/>
                    <a:pt x="4" y="435"/>
                    <a:pt x="4" y="435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1" y="0"/>
                    <a:pt x="0" y="0"/>
                  </a:cubicBezTo>
                  <a:cubicBezTo>
                    <a:pt x="0" y="439"/>
                    <a:pt x="0" y="439"/>
                    <a:pt x="0" y="439"/>
                  </a:cubicBezTo>
                  <a:cubicBezTo>
                    <a:pt x="1206" y="439"/>
                    <a:pt x="1206" y="439"/>
                    <a:pt x="1206" y="439"/>
                  </a:cubicBezTo>
                  <a:cubicBezTo>
                    <a:pt x="1206" y="437"/>
                    <a:pt x="1206" y="436"/>
                    <a:pt x="1206" y="435"/>
                  </a:cubicBezTo>
                  <a:close/>
                </a:path>
              </a:pathLst>
            </a:custGeom>
            <a:solidFill>
              <a:srgbClr val="72A5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467"/>
            <p:cNvSpPr/>
            <p:nvPr>
              <p:custDataLst>
                <p:tags r:id="rId6"/>
              </p:custDataLst>
            </p:nvPr>
          </p:nvSpPr>
          <p:spPr bwMode="auto">
            <a:xfrm>
              <a:off x="3940175" y="2490788"/>
              <a:ext cx="4543425" cy="1590675"/>
            </a:xfrm>
            <a:custGeom>
              <a:gdLst>
                <a:gd name="T0" fmla="*/ 1 w 1209"/>
                <a:gd name="T1" fmla="*/ 0 h 422"/>
                <a:gd name="T2" fmla="*/ 0 w 1209"/>
                <a:gd name="T3" fmla="*/ 4 h 422"/>
                <a:gd name="T4" fmla="*/ 1205 w 1209"/>
                <a:gd name="T5" fmla="*/ 4 h 422"/>
                <a:gd name="T6" fmla="*/ 1205 w 1209"/>
                <a:gd name="T7" fmla="*/ 422 h 422"/>
                <a:gd name="T8" fmla="*/ 1209 w 1209"/>
                <a:gd name="T9" fmla="*/ 422 h 422"/>
                <a:gd name="T10" fmla="*/ 1209 w 1209"/>
                <a:gd name="T11" fmla="*/ 0 h 422"/>
                <a:gd name="T12" fmla="*/ 1 w 1209"/>
                <a:gd name="T13" fmla="*/ 0 h 4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9" h="422">
                  <a:moveTo>
                    <a:pt x="1" y="0"/>
                  </a:moveTo>
                  <a:cubicBezTo>
                    <a:pt x="1" y="1"/>
                    <a:pt x="0" y="2"/>
                    <a:pt x="0" y="4"/>
                  </a:cubicBezTo>
                  <a:cubicBezTo>
                    <a:pt x="1205" y="4"/>
                    <a:pt x="1205" y="4"/>
                    <a:pt x="1205" y="4"/>
                  </a:cubicBezTo>
                  <a:cubicBezTo>
                    <a:pt x="1205" y="422"/>
                    <a:pt x="1205" y="422"/>
                    <a:pt x="1205" y="422"/>
                  </a:cubicBezTo>
                  <a:cubicBezTo>
                    <a:pt x="1206" y="422"/>
                    <a:pt x="1207" y="422"/>
                    <a:pt x="1209" y="422"/>
                  </a:cubicBezTo>
                  <a:cubicBezTo>
                    <a:pt x="1209" y="0"/>
                    <a:pt x="1209" y="0"/>
                    <a:pt x="1209" y="0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72A5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endParaRPr lang="zh-CN" altLang="en-US" b="1"/>
            </a:p>
          </p:txBody>
        </p:sp>
        <p:sp>
          <p:nvSpPr>
            <p:cNvPr id="19" name="Freeform 468"/>
            <p:cNvSpPr/>
            <p:nvPr>
              <p:custDataLst>
                <p:tags r:id="rId7"/>
              </p:custDataLst>
            </p:nvPr>
          </p:nvSpPr>
          <p:spPr bwMode="auto">
            <a:xfrm>
              <a:off x="8367713" y="4149725"/>
              <a:ext cx="203200" cy="217488"/>
            </a:xfrm>
            <a:custGeom>
              <a:gdLst>
                <a:gd name="T0" fmla="*/ 18 w 54"/>
                <a:gd name="T1" fmla="*/ 50 h 58"/>
                <a:gd name="T2" fmla="*/ 18 w 54"/>
                <a:gd name="T3" fmla="*/ 46 h 58"/>
                <a:gd name="T4" fmla="*/ 15 w 54"/>
                <a:gd name="T5" fmla="*/ 40 h 58"/>
                <a:gd name="T6" fmla="*/ 0 w 54"/>
                <a:gd name="T7" fmla="*/ 26 h 58"/>
                <a:gd name="T8" fmla="*/ 6 w 54"/>
                <a:gd name="T9" fmla="*/ 14 h 58"/>
                <a:gd name="T10" fmla="*/ 3 w 54"/>
                <a:gd name="T11" fmla="*/ 1 h 58"/>
                <a:gd name="T12" fmla="*/ 15 w 54"/>
                <a:gd name="T13" fmla="*/ 4 h 58"/>
                <a:gd name="T14" fmla="*/ 27 w 54"/>
                <a:gd name="T15" fmla="*/ 0 h 58"/>
                <a:gd name="T16" fmla="*/ 32 w 54"/>
                <a:gd name="T17" fmla="*/ 11 h 58"/>
                <a:gd name="T18" fmla="*/ 43 w 54"/>
                <a:gd name="T19" fmla="*/ 15 h 58"/>
                <a:gd name="T20" fmla="*/ 44 w 54"/>
                <a:gd name="T21" fmla="*/ 31 h 58"/>
                <a:gd name="T22" fmla="*/ 54 w 54"/>
                <a:gd name="T23" fmla="*/ 43 h 58"/>
                <a:gd name="T24" fmla="*/ 45 w 54"/>
                <a:gd name="T25" fmla="*/ 47 h 58"/>
                <a:gd name="T26" fmla="*/ 39 w 54"/>
                <a:gd name="T27" fmla="*/ 58 h 58"/>
                <a:gd name="T28" fmla="*/ 31 w 54"/>
                <a:gd name="T29" fmla="*/ 51 h 58"/>
                <a:gd name="T30" fmla="*/ 28 w 54"/>
                <a:gd name="T31" fmla="*/ 51 h 58"/>
                <a:gd name="T32" fmla="*/ 18 w 54"/>
                <a:gd name="T33" fmla="*/ 52 h 58"/>
                <a:gd name="T34" fmla="*/ 18 w 54"/>
                <a:gd name="T35" fmla="*/ 50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4" h="57">
                  <a:moveTo>
                    <a:pt x="18" y="50"/>
                  </a:moveTo>
                  <a:cubicBezTo>
                    <a:pt x="18" y="48"/>
                    <a:pt x="18" y="46"/>
                    <a:pt x="18" y="46"/>
                  </a:cubicBezTo>
                  <a:cubicBezTo>
                    <a:pt x="17" y="44"/>
                    <a:pt x="16" y="42"/>
                    <a:pt x="15" y="40"/>
                  </a:cubicBezTo>
                  <a:cubicBezTo>
                    <a:pt x="12" y="34"/>
                    <a:pt x="5" y="29"/>
                    <a:pt x="0" y="26"/>
                  </a:cubicBezTo>
                  <a:cubicBezTo>
                    <a:pt x="2" y="22"/>
                    <a:pt x="5" y="18"/>
                    <a:pt x="6" y="14"/>
                  </a:cubicBezTo>
                  <a:cubicBezTo>
                    <a:pt x="7" y="9"/>
                    <a:pt x="6" y="4"/>
                    <a:pt x="3" y="1"/>
                  </a:cubicBezTo>
                  <a:cubicBezTo>
                    <a:pt x="5" y="3"/>
                    <a:pt x="12" y="4"/>
                    <a:pt x="15" y="4"/>
                  </a:cubicBezTo>
                  <a:cubicBezTo>
                    <a:pt x="20" y="4"/>
                    <a:pt x="24" y="2"/>
                    <a:pt x="27" y="0"/>
                  </a:cubicBezTo>
                  <a:cubicBezTo>
                    <a:pt x="27" y="4"/>
                    <a:pt x="29" y="8"/>
                    <a:pt x="32" y="11"/>
                  </a:cubicBezTo>
                  <a:cubicBezTo>
                    <a:pt x="35" y="14"/>
                    <a:pt x="39" y="15"/>
                    <a:pt x="43" y="15"/>
                  </a:cubicBezTo>
                  <a:cubicBezTo>
                    <a:pt x="41" y="20"/>
                    <a:pt x="41" y="26"/>
                    <a:pt x="44" y="31"/>
                  </a:cubicBezTo>
                  <a:cubicBezTo>
                    <a:pt x="46" y="35"/>
                    <a:pt x="50" y="39"/>
                    <a:pt x="54" y="43"/>
                  </a:cubicBezTo>
                  <a:cubicBezTo>
                    <a:pt x="51" y="43"/>
                    <a:pt x="47" y="44"/>
                    <a:pt x="45" y="47"/>
                  </a:cubicBezTo>
                  <a:cubicBezTo>
                    <a:pt x="42" y="50"/>
                    <a:pt x="41" y="55"/>
                    <a:pt x="39" y="58"/>
                  </a:cubicBezTo>
                  <a:cubicBezTo>
                    <a:pt x="40" y="56"/>
                    <a:pt x="33" y="52"/>
                    <a:pt x="31" y="51"/>
                  </a:cubicBezTo>
                  <a:cubicBezTo>
                    <a:pt x="30" y="51"/>
                    <a:pt x="29" y="51"/>
                    <a:pt x="28" y="51"/>
                  </a:cubicBezTo>
                  <a:cubicBezTo>
                    <a:pt x="25" y="51"/>
                    <a:pt x="21" y="51"/>
                    <a:pt x="18" y="52"/>
                  </a:cubicBezTo>
                  <a:cubicBezTo>
                    <a:pt x="18" y="52"/>
                    <a:pt x="18" y="51"/>
                    <a:pt x="18" y="50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Freeform 469"/>
            <p:cNvSpPr/>
            <p:nvPr>
              <p:custDataLst>
                <p:tags r:id="rId8"/>
              </p:custDataLst>
            </p:nvPr>
          </p:nvSpPr>
          <p:spPr bwMode="auto">
            <a:xfrm>
              <a:off x="8401050" y="4171950"/>
              <a:ext cx="109538" cy="169863"/>
            </a:xfrm>
            <a:custGeom>
              <a:gdLst>
                <a:gd name="T0" fmla="*/ 0 w 29"/>
                <a:gd name="T1" fmla="*/ 1 h 45"/>
                <a:gd name="T2" fmla="*/ 14 w 29"/>
                <a:gd name="T3" fmla="*/ 20 h 45"/>
                <a:gd name="T4" fmla="*/ 14 w 29"/>
                <a:gd name="T5" fmla="*/ 20 h 45"/>
                <a:gd name="T6" fmla="*/ 11 w 29"/>
                <a:gd name="T7" fmla="*/ 18 h 45"/>
                <a:gd name="T8" fmla="*/ 5 w 29"/>
                <a:gd name="T9" fmla="*/ 16 h 45"/>
                <a:gd name="T10" fmla="*/ 0 w 29"/>
                <a:gd name="T11" fmla="*/ 15 h 45"/>
                <a:gd name="T12" fmla="*/ 5 w 29"/>
                <a:gd name="T13" fmla="*/ 17 h 45"/>
                <a:gd name="T14" fmla="*/ 10 w 29"/>
                <a:gd name="T15" fmla="*/ 20 h 45"/>
                <a:gd name="T16" fmla="*/ 13 w 29"/>
                <a:gd name="T17" fmla="*/ 21 h 45"/>
                <a:gd name="T18" fmla="*/ 14 w 29"/>
                <a:gd name="T19" fmla="*/ 23 h 45"/>
                <a:gd name="T20" fmla="*/ 17 w 29"/>
                <a:gd name="T21" fmla="*/ 24 h 45"/>
                <a:gd name="T22" fmla="*/ 24 w 29"/>
                <a:gd name="T23" fmla="*/ 37 h 45"/>
                <a:gd name="T24" fmla="*/ 23 w 29"/>
                <a:gd name="T25" fmla="*/ 36 h 45"/>
                <a:gd name="T26" fmla="*/ 20 w 29"/>
                <a:gd name="T27" fmla="*/ 34 h 45"/>
                <a:gd name="T28" fmla="*/ 15 w 29"/>
                <a:gd name="T29" fmla="*/ 33 h 45"/>
                <a:gd name="T30" fmla="*/ 10 w 29"/>
                <a:gd name="T31" fmla="*/ 32 h 45"/>
                <a:gd name="T32" fmla="*/ 14 w 29"/>
                <a:gd name="T33" fmla="*/ 34 h 45"/>
                <a:gd name="T34" fmla="*/ 19 w 29"/>
                <a:gd name="T35" fmla="*/ 36 h 45"/>
                <a:gd name="T36" fmla="*/ 22 w 29"/>
                <a:gd name="T37" fmla="*/ 38 h 45"/>
                <a:gd name="T38" fmla="*/ 23 w 29"/>
                <a:gd name="T39" fmla="*/ 39 h 45"/>
                <a:gd name="T40" fmla="*/ 23 w 29"/>
                <a:gd name="T41" fmla="*/ 39 h 45"/>
                <a:gd name="T42" fmla="*/ 24 w 29"/>
                <a:gd name="T43" fmla="*/ 39 h 45"/>
                <a:gd name="T44" fmla="*/ 24 w 29"/>
                <a:gd name="T45" fmla="*/ 40 h 45"/>
                <a:gd name="T46" fmla="*/ 26 w 29"/>
                <a:gd name="T47" fmla="*/ 41 h 45"/>
                <a:gd name="T48" fmla="*/ 26 w 29"/>
                <a:gd name="T49" fmla="*/ 41 h 45"/>
                <a:gd name="T50" fmla="*/ 26 w 29"/>
                <a:gd name="T51" fmla="*/ 41 h 45"/>
                <a:gd name="T52" fmla="*/ 26 w 29"/>
                <a:gd name="T53" fmla="*/ 41 h 45"/>
                <a:gd name="T54" fmla="*/ 29 w 29"/>
                <a:gd name="T55" fmla="*/ 45 h 45"/>
                <a:gd name="T56" fmla="*/ 27 w 29"/>
                <a:gd name="T57" fmla="*/ 39 h 45"/>
                <a:gd name="T58" fmla="*/ 27 w 29"/>
                <a:gd name="T59" fmla="*/ 37 h 45"/>
                <a:gd name="T60" fmla="*/ 27 w 29"/>
                <a:gd name="T61" fmla="*/ 37 h 45"/>
                <a:gd name="T62" fmla="*/ 27 w 29"/>
                <a:gd name="T63" fmla="*/ 37 h 45"/>
                <a:gd name="T64" fmla="*/ 26 w 29"/>
                <a:gd name="T65" fmla="*/ 20 h 45"/>
                <a:gd name="T66" fmla="*/ 25 w 29"/>
                <a:gd name="T67" fmla="*/ 35 h 45"/>
                <a:gd name="T68" fmla="*/ 18 w 29"/>
                <a:gd name="T69" fmla="*/ 23 h 45"/>
                <a:gd name="T70" fmla="*/ 18 w 29"/>
                <a:gd name="T71" fmla="*/ 23 h 45"/>
                <a:gd name="T72" fmla="*/ 18 w 29"/>
                <a:gd name="T73" fmla="*/ 23 h 45"/>
                <a:gd name="T74" fmla="*/ 18 w 29"/>
                <a:gd name="T75" fmla="*/ 22 h 45"/>
                <a:gd name="T76" fmla="*/ 18 w 29"/>
                <a:gd name="T77" fmla="*/ 22 h 45"/>
                <a:gd name="T78" fmla="*/ 18 w 29"/>
                <a:gd name="T79" fmla="*/ 21 h 45"/>
                <a:gd name="T80" fmla="*/ 18 w 29"/>
                <a:gd name="T81" fmla="*/ 21 h 45"/>
                <a:gd name="T82" fmla="*/ 18 w 29"/>
                <a:gd name="T83" fmla="*/ 21 h 45"/>
                <a:gd name="T84" fmla="*/ 14 w 29"/>
                <a:gd name="T85" fmla="*/ 3 h 45"/>
                <a:gd name="T86" fmla="*/ 15 w 29"/>
                <a:gd name="T87" fmla="*/ 18 h 45"/>
                <a:gd name="T88" fmla="*/ 0 w 29"/>
                <a:gd name="T89" fmla="*/ 1 h 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8" h="45">
                  <a:moveTo>
                    <a:pt x="0" y="1"/>
                  </a:moveTo>
                  <a:cubicBezTo>
                    <a:pt x="0" y="1"/>
                    <a:pt x="7" y="9"/>
                    <a:pt x="14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3" y="19"/>
                    <a:pt x="12" y="19"/>
                    <a:pt x="11" y="18"/>
                  </a:cubicBezTo>
                  <a:cubicBezTo>
                    <a:pt x="9" y="17"/>
                    <a:pt x="7" y="16"/>
                    <a:pt x="5" y="16"/>
                  </a:cubicBezTo>
                  <a:cubicBezTo>
                    <a:pt x="2" y="14"/>
                    <a:pt x="0" y="14"/>
                    <a:pt x="0" y="15"/>
                  </a:cubicBezTo>
                  <a:cubicBezTo>
                    <a:pt x="0" y="15"/>
                    <a:pt x="2" y="16"/>
                    <a:pt x="5" y="17"/>
                  </a:cubicBezTo>
                  <a:cubicBezTo>
                    <a:pt x="6" y="18"/>
                    <a:pt x="8" y="18"/>
                    <a:pt x="10" y="20"/>
                  </a:cubicBezTo>
                  <a:cubicBezTo>
                    <a:pt x="11" y="20"/>
                    <a:pt x="12" y="21"/>
                    <a:pt x="13" y="21"/>
                  </a:cubicBezTo>
                  <a:cubicBezTo>
                    <a:pt x="13" y="22"/>
                    <a:pt x="14" y="22"/>
                    <a:pt x="14" y="23"/>
                  </a:cubicBezTo>
                  <a:cubicBezTo>
                    <a:pt x="14" y="23"/>
                    <a:pt x="16" y="24"/>
                    <a:pt x="17" y="24"/>
                  </a:cubicBezTo>
                  <a:cubicBezTo>
                    <a:pt x="20" y="29"/>
                    <a:pt x="22" y="33"/>
                    <a:pt x="24" y="37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2" y="35"/>
                    <a:pt x="21" y="35"/>
                    <a:pt x="20" y="34"/>
                  </a:cubicBezTo>
                  <a:cubicBezTo>
                    <a:pt x="18" y="34"/>
                    <a:pt x="16" y="33"/>
                    <a:pt x="15" y="33"/>
                  </a:cubicBezTo>
                  <a:cubicBezTo>
                    <a:pt x="12" y="32"/>
                    <a:pt x="10" y="32"/>
                    <a:pt x="10" y="32"/>
                  </a:cubicBezTo>
                  <a:cubicBezTo>
                    <a:pt x="10" y="32"/>
                    <a:pt x="11" y="33"/>
                    <a:pt x="14" y="34"/>
                  </a:cubicBezTo>
                  <a:cubicBezTo>
                    <a:pt x="16" y="35"/>
                    <a:pt x="17" y="35"/>
                    <a:pt x="19" y="36"/>
                  </a:cubicBezTo>
                  <a:cubicBezTo>
                    <a:pt x="20" y="37"/>
                    <a:pt x="21" y="37"/>
                    <a:pt x="22" y="38"/>
                  </a:cubicBezTo>
                  <a:cubicBezTo>
                    <a:pt x="22" y="38"/>
                    <a:pt x="23" y="38"/>
                    <a:pt x="23" y="39"/>
                  </a:cubicBezTo>
                  <a:cubicBezTo>
                    <a:pt x="23" y="39"/>
                    <a:pt x="23" y="39"/>
                    <a:pt x="23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40"/>
                    <a:pt x="24" y="40"/>
                    <a:pt x="24" y="40"/>
                  </a:cubicBezTo>
                  <a:cubicBezTo>
                    <a:pt x="25" y="40"/>
                    <a:pt x="25" y="40"/>
                    <a:pt x="26" y="41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8" y="43"/>
                    <a:pt x="28" y="45"/>
                    <a:pt x="29" y="45"/>
                  </a:cubicBezTo>
                  <a:cubicBezTo>
                    <a:pt x="29" y="45"/>
                    <a:pt x="28" y="42"/>
                    <a:pt x="27" y="39"/>
                  </a:cubicBezTo>
                  <a:cubicBezTo>
                    <a:pt x="27" y="38"/>
                    <a:pt x="27" y="38"/>
                    <a:pt x="27" y="37"/>
                  </a:cubicBezTo>
                  <a:cubicBezTo>
                    <a:pt x="27" y="37"/>
                    <a:pt x="27" y="37"/>
                    <a:pt x="27" y="37"/>
                  </a:cubicBezTo>
                  <a:cubicBezTo>
                    <a:pt x="27" y="37"/>
                    <a:pt x="27" y="37"/>
                    <a:pt x="27" y="37"/>
                  </a:cubicBezTo>
                  <a:cubicBezTo>
                    <a:pt x="27" y="27"/>
                    <a:pt x="27" y="20"/>
                    <a:pt x="26" y="20"/>
                  </a:cubicBezTo>
                  <a:cubicBezTo>
                    <a:pt x="26" y="20"/>
                    <a:pt x="25" y="26"/>
                    <a:pt x="25" y="35"/>
                  </a:cubicBezTo>
                  <a:cubicBezTo>
                    <a:pt x="23" y="31"/>
                    <a:pt x="21" y="27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6" y="10"/>
                    <a:pt x="14" y="3"/>
                    <a:pt x="14" y="3"/>
                  </a:cubicBezTo>
                  <a:cubicBezTo>
                    <a:pt x="13" y="3"/>
                    <a:pt x="14" y="9"/>
                    <a:pt x="15" y="18"/>
                  </a:cubicBezTo>
                  <a:cubicBezTo>
                    <a:pt x="8" y="7"/>
                    <a:pt x="1" y="0"/>
                    <a:pt x="0" y="1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Freeform 470"/>
            <p:cNvSpPr/>
            <p:nvPr>
              <p:custDataLst>
                <p:tags r:id="rId9"/>
              </p:custDataLst>
            </p:nvPr>
          </p:nvSpPr>
          <p:spPr bwMode="auto">
            <a:xfrm>
              <a:off x="8266113" y="4337050"/>
              <a:ext cx="247650" cy="177800"/>
            </a:xfrm>
            <a:custGeom>
              <a:gdLst>
                <a:gd name="T0" fmla="*/ 52 w 66"/>
                <a:gd name="T1" fmla="*/ 36 h 47"/>
                <a:gd name="T2" fmla="*/ 48 w 66"/>
                <a:gd name="T3" fmla="*/ 36 h 47"/>
                <a:gd name="T4" fmla="*/ 42 w 66"/>
                <a:gd name="T5" fmla="*/ 37 h 47"/>
                <a:gd name="T6" fmla="*/ 24 w 66"/>
                <a:gd name="T7" fmla="*/ 47 h 47"/>
                <a:gd name="T8" fmla="*/ 14 w 66"/>
                <a:gd name="T9" fmla="*/ 38 h 47"/>
                <a:gd name="T10" fmla="*/ 0 w 66"/>
                <a:gd name="T11" fmla="*/ 37 h 47"/>
                <a:gd name="T12" fmla="*/ 7 w 66"/>
                <a:gd name="T13" fmla="*/ 26 h 47"/>
                <a:gd name="T14" fmla="*/ 7 w 66"/>
                <a:gd name="T15" fmla="*/ 13 h 47"/>
                <a:gd name="T16" fmla="*/ 19 w 66"/>
                <a:gd name="T17" fmla="*/ 12 h 47"/>
                <a:gd name="T18" fmla="*/ 27 w 66"/>
                <a:gd name="T19" fmla="*/ 2 h 47"/>
                <a:gd name="T20" fmla="*/ 41 w 66"/>
                <a:gd name="T21" fmla="*/ 7 h 47"/>
                <a:gd name="T22" fmla="*/ 56 w 66"/>
                <a:gd name="T23" fmla="*/ 0 h 47"/>
                <a:gd name="T24" fmla="*/ 57 w 66"/>
                <a:gd name="T25" fmla="*/ 10 h 47"/>
                <a:gd name="T26" fmla="*/ 66 w 66"/>
                <a:gd name="T27" fmla="*/ 19 h 47"/>
                <a:gd name="T28" fmla="*/ 57 w 66"/>
                <a:gd name="T29" fmla="*/ 24 h 47"/>
                <a:gd name="T30" fmla="*/ 56 w 66"/>
                <a:gd name="T31" fmla="*/ 27 h 47"/>
                <a:gd name="T32" fmla="*/ 54 w 66"/>
                <a:gd name="T33" fmla="*/ 38 h 47"/>
                <a:gd name="T34" fmla="*/ 52 w 66"/>
                <a:gd name="T35" fmla="*/ 36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6" h="47">
                  <a:moveTo>
                    <a:pt x="52" y="36"/>
                  </a:moveTo>
                  <a:cubicBezTo>
                    <a:pt x="50" y="36"/>
                    <a:pt x="48" y="36"/>
                    <a:pt x="48" y="36"/>
                  </a:cubicBezTo>
                  <a:cubicBezTo>
                    <a:pt x="46" y="36"/>
                    <a:pt x="44" y="36"/>
                    <a:pt x="42" y="37"/>
                  </a:cubicBezTo>
                  <a:cubicBezTo>
                    <a:pt x="35" y="38"/>
                    <a:pt x="29" y="43"/>
                    <a:pt x="24" y="47"/>
                  </a:cubicBezTo>
                  <a:cubicBezTo>
                    <a:pt x="21" y="44"/>
                    <a:pt x="18" y="40"/>
                    <a:pt x="14" y="38"/>
                  </a:cubicBezTo>
                  <a:cubicBezTo>
                    <a:pt x="10" y="35"/>
                    <a:pt x="5" y="35"/>
                    <a:pt x="0" y="37"/>
                  </a:cubicBezTo>
                  <a:cubicBezTo>
                    <a:pt x="4" y="35"/>
                    <a:pt x="6" y="29"/>
                    <a:pt x="7" y="26"/>
                  </a:cubicBezTo>
                  <a:cubicBezTo>
                    <a:pt x="9" y="22"/>
                    <a:pt x="8" y="17"/>
                    <a:pt x="7" y="13"/>
                  </a:cubicBezTo>
                  <a:cubicBezTo>
                    <a:pt x="11" y="14"/>
                    <a:pt x="15" y="14"/>
                    <a:pt x="19" y="12"/>
                  </a:cubicBezTo>
                  <a:cubicBezTo>
                    <a:pt x="23" y="10"/>
                    <a:pt x="25" y="6"/>
                    <a:pt x="27" y="2"/>
                  </a:cubicBezTo>
                  <a:cubicBezTo>
                    <a:pt x="30" y="6"/>
                    <a:pt x="36" y="7"/>
                    <a:pt x="41" y="7"/>
                  </a:cubicBezTo>
                  <a:cubicBezTo>
                    <a:pt x="47" y="6"/>
                    <a:pt x="51" y="3"/>
                    <a:pt x="56" y="0"/>
                  </a:cubicBezTo>
                  <a:cubicBezTo>
                    <a:pt x="55" y="4"/>
                    <a:pt x="55" y="7"/>
                    <a:pt x="57" y="10"/>
                  </a:cubicBezTo>
                  <a:cubicBezTo>
                    <a:pt x="59" y="14"/>
                    <a:pt x="63" y="16"/>
                    <a:pt x="66" y="19"/>
                  </a:cubicBezTo>
                  <a:cubicBezTo>
                    <a:pt x="65" y="18"/>
                    <a:pt x="58" y="23"/>
                    <a:pt x="57" y="24"/>
                  </a:cubicBezTo>
                  <a:cubicBezTo>
                    <a:pt x="57" y="25"/>
                    <a:pt x="56" y="26"/>
                    <a:pt x="56" y="27"/>
                  </a:cubicBezTo>
                  <a:cubicBezTo>
                    <a:pt x="55" y="31"/>
                    <a:pt x="54" y="34"/>
                    <a:pt x="54" y="38"/>
                  </a:cubicBezTo>
                  <a:cubicBezTo>
                    <a:pt x="54" y="37"/>
                    <a:pt x="53" y="37"/>
                    <a:pt x="52" y="36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Freeform 471"/>
            <p:cNvSpPr/>
            <p:nvPr>
              <p:custDataLst>
                <p:tags r:id="rId10"/>
              </p:custDataLst>
            </p:nvPr>
          </p:nvSpPr>
          <p:spPr bwMode="auto">
            <a:xfrm>
              <a:off x="8296275" y="4383088"/>
              <a:ext cx="192088" cy="93663"/>
            </a:xfrm>
            <a:custGeom>
              <a:gdLst>
                <a:gd name="T0" fmla="*/ 0 w 51"/>
                <a:gd name="T1" fmla="*/ 20 h 25"/>
                <a:gd name="T2" fmla="*/ 23 w 51"/>
                <a:gd name="T3" fmla="*/ 13 h 25"/>
                <a:gd name="T4" fmla="*/ 23 w 51"/>
                <a:gd name="T5" fmla="*/ 13 h 25"/>
                <a:gd name="T6" fmla="*/ 20 w 51"/>
                <a:gd name="T7" fmla="*/ 15 h 25"/>
                <a:gd name="T8" fmla="*/ 16 w 51"/>
                <a:gd name="T9" fmla="*/ 20 h 25"/>
                <a:gd name="T10" fmla="*/ 13 w 51"/>
                <a:gd name="T11" fmla="*/ 24 h 25"/>
                <a:gd name="T12" fmla="*/ 17 w 51"/>
                <a:gd name="T13" fmla="*/ 21 h 25"/>
                <a:gd name="T14" fmla="*/ 21 w 51"/>
                <a:gd name="T15" fmla="*/ 17 h 25"/>
                <a:gd name="T16" fmla="*/ 24 w 51"/>
                <a:gd name="T17" fmla="*/ 15 h 25"/>
                <a:gd name="T18" fmla="*/ 25 w 51"/>
                <a:gd name="T19" fmla="*/ 13 h 25"/>
                <a:gd name="T20" fmla="*/ 27 w 51"/>
                <a:gd name="T21" fmla="*/ 11 h 25"/>
                <a:gd name="T22" fmla="*/ 42 w 51"/>
                <a:gd name="T23" fmla="*/ 8 h 25"/>
                <a:gd name="T24" fmla="*/ 41 w 51"/>
                <a:gd name="T25" fmla="*/ 9 h 25"/>
                <a:gd name="T26" fmla="*/ 38 w 51"/>
                <a:gd name="T27" fmla="*/ 12 h 25"/>
                <a:gd name="T28" fmla="*/ 35 w 51"/>
                <a:gd name="T29" fmla="*/ 16 h 25"/>
                <a:gd name="T30" fmla="*/ 33 w 51"/>
                <a:gd name="T31" fmla="*/ 21 h 25"/>
                <a:gd name="T32" fmla="*/ 36 w 51"/>
                <a:gd name="T33" fmla="*/ 17 h 25"/>
                <a:gd name="T34" fmla="*/ 40 w 51"/>
                <a:gd name="T35" fmla="*/ 13 h 25"/>
                <a:gd name="T36" fmla="*/ 42 w 51"/>
                <a:gd name="T37" fmla="*/ 11 h 25"/>
                <a:gd name="T38" fmla="*/ 43 w 51"/>
                <a:gd name="T39" fmla="*/ 10 h 25"/>
                <a:gd name="T40" fmla="*/ 43 w 51"/>
                <a:gd name="T41" fmla="*/ 9 h 25"/>
                <a:gd name="T42" fmla="*/ 44 w 51"/>
                <a:gd name="T43" fmla="*/ 9 h 25"/>
                <a:gd name="T44" fmla="*/ 44 w 51"/>
                <a:gd name="T45" fmla="*/ 9 h 25"/>
                <a:gd name="T46" fmla="*/ 46 w 51"/>
                <a:gd name="T47" fmla="*/ 8 h 25"/>
                <a:gd name="T48" fmla="*/ 46 w 51"/>
                <a:gd name="T49" fmla="*/ 8 h 25"/>
                <a:gd name="T50" fmla="*/ 46 w 51"/>
                <a:gd name="T51" fmla="*/ 8 h 25"/>
                <a:gd name="T52" fmla="*/ 46 w 51"/>
                <a:gd name="T53" fmla="*/ 7 h 25"/>
                <a:gd name="T54" fmla="*/ 51 w 51"/>
                <a:gd name="T55" fmla="*/ 6 h 25"/>
                <a:gd name="T56" fmla="*/ 45 w 51"/>
                <a:gd name="T57" fmla="*/ 6 h 25"/>
                <a:gd name="T58" fmla="*/ 43 w 51"/>
                <a:gd name="T59" fmla="*/ 6 h 25"/>
                <a:gd name="T60" fmla="*/ 43 w 51"/>
                <a:gd name="T61" fmla="*/ 6 h 25"/>
                <a:gd name="T62" fmla="*/ 43 w 51"/>
                <a:gd name="T63" fmla="*/ 6 h 25"/>
                <a:gd name="T64" fmla="*/ 26 w 51"/>
                <a:gd name="T65" fmla="*/ 1 h 25"/>
                <a:gd name="T66" fmla="*/ 40 w 51"/>
                <a:gd name="T67" fmla="*/ 7 h 25"/>
                <a:gd name="T68" fmla="*/ 27 w 51"/>
                <a:gd name="T69" fmla="*/ 10 h 25"/>
                <a:gd name="T70" fmla="*/ 27 w 51"/>
                <a:gd name="T71" fmla="*/ 10 h 25"/>
                <a:gd name="T72" fmla="*/ 27 w 51"/>
                <a:gd name="T73" fmla="*/ 10 h 25"/>
                <a:gd name="T74" fmla="*/ 26 w 51"/>
                <a:gd name="T75" fmla="*/ 10 h 25"/>
                <a:gd name="T76" fmla="*/ 26 w 51"/>
                <a:gd name="T77" fmla="*/ 10 h 25"/>
                <a:gd name="T78" fmla="*/ 24 w 51"/>
                <a:gd name="T79" fmla="*/ 9 h 25"/>
                <a:gd name="T80" fmla="*/ 24 w 51"/>
                <a:gd name="T81" fmla="*/ 9 h 25"/>
                <a:gd name="T82" fmla="*/ 6 w 51"/>
                <a:gd name="T83" fmla="*/ 8 h 25"/>
                <a:gd name="T84" fmla="*/ 22 w 51"/>
                <a:gd name="T85" fmla="*/ 11 h 25"/>
                <a:gd name="T86" fmla="*/ 0 w 51"/>
                <a:gd name="T87" fmla="*/ 20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1" h="25">
                  <a:moveTo>
                    <a:pt x="0" y="20"/>
                  </a:moveTo>
                  <a:cubicBezTo>
                    <a:pt x="1" y="21"/>
                    <a:pt x="10" y="16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2" y="14"/>
                    <a:pt x="21" y="15"/>
                    <a:pt x="20" y="15"/>
                  </a:cubicBezTo>
                  <a:cubicBezTo>
                    <a:pt x="18" y="17"/>
                    <a:pt x="17" y="18"/>
                    <a:pt x="16" y="20"/>
                  </a:cubicBezTo>
                  <a:cubicBezTo>
                    <a:pt x="14" y="22"/>
                    <a:pt x="13" y="24"/>
                    <a:pt x="13" y="24"/>
                  </a:cubicBezTo>
                  <a:cubicBezTo>
                    <a:pt x="14" y="25"/>
                    <a:pt x="15" y="23"/>
                    <a:pt x="17" y="21"/>
                  </a:cubicBezTo>
                  <a:cubicBezTo>
                    <a:pt x="18" y="19"/>
                    <a:pt x="19" y="18"/>
                    <a:pt x="21" y="17"/>
                  </a:cubicBezTo>
                  <a:cubicBezTo>
                    <a:pt x="22" y="16"/>
                    <a:pt x="23" y="15"/>
                    <a:pt x="24" y="15"/>
                  </a:cubicBezTo>
                  <a:cubicBezTo>
                    <a:pt x="24" y="14"/>
                    <a:pt x="25" y="14"/>
                    <a:pt x="25" y="13"/>
                  </a:cubicBezTo>
                  <a:cubicBezTo>
                    <a:pt x="25" y="13"/>
                    <a:pt x="27" y="12"/>
                    <a:pt x="27" y="11"/>
                  </a:cubicBezTo>
                  <a:cubicBezTo>
                    <a:pt x="33" y="10"/>
                    <a:pt x="38" y="9"/>
                    <a:pt x="42" y="8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0" y="10"/>
                    <a:pt x="39" y="11"/>
                    <a:pt x="38" y="12"/>
                  </a:cubicBezTo>
                  <a:cubicBezTo>
                    <a:pt x="37" y="13"/>
                    <a:pt x="36" y="15"/>
                    <a:pt x="35" y="16"/>
                  </a:cubicBezTo>
                  <a:cubicBezTo>
                    <a:pt x="33" y="19"/>
                    <a:pt x="32" y="20"/>
                    <a:pt x="33" y="21"/>
                  </a:cubicBezTo>
                  <a:cubicBezTo>
                    <a:pt x="33" y="21"/>
                    <a:pt x="34" y="19"/>
                    <a:pt x="36" y="17"/>
                  </a:cubicBezTo>
                  <a:cubicBezTo>
                    <a:pt x="37" y="16"/>
                    <a:pt x="38" y="14"/>
                    <a:pt x="40" y="13"/>
                  </a:cubicBezTo>
                  <a:cubicBezTo>
                    <a:pt x="40" y="12"/>
                    <a:pt x="41" y="11"/>
                    <a:pt x="42" y="11"/>
                  </a:cubicBezTo>
                  <a:cubicBezTo>
                    <a:pt x="42" y="10"/>
                    <a:pt x="43" y="10"/>
                    <a:pt x="43" y="1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4" y="9"/>
                    <a:pt x="44" y="9"/>
                    <a:pt x="44" y="9"/>
                  </a:cubicBezTo>
                  <a:cubicBezTo>
                    <a:pt x="44" y="9"/>
                    <a:pt x="44" y="9"/>
                    <a:pt x="44" y="9"/>
                  </a:cubicBezTo>
                  <a:cubicBezTo>
                    <a:pt x="45" y="8"/>
                    <a:pt x="45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7"/>
                    <a:pt x="46" y="7"/>
                    <a:pt x="46" y="7"/>
                  </a:cubicBezTo>
                  <a:cubicBezTo>
                    <a:pt x="49" y="7"/>
                    <a:pt x="51" y="7"/>
                    <a:pt x="51" y="6"/>
                  </a:cubicBezTo>
                  <a:cubicBezTo>
                    <a:pt x="51" y="6"/>
                    <a:pt x="48" y="6"/>
                    <a:pt x="45" y="6"/>
                  </a:cubicBezTo>
                  <a:cubicBezTo>
                    <a:pt x="44" y="6"/>
                    <a:pt x="43" y="6"/>
                    <a:pt x="43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34" y="3"/>
                    <a:pt x="26" y="0"/>
                    <a:pt x="26" y="1"/>
                  </a:cubicBezTo>
                  <a:cubicBezTo>
                    <a:pt x="26" y="2"/>
                    <a:pt x="32" y="4"/>
                    <a:pt x="40" y="7"/>
                  </a:cubicBezTo>
                  <a:cubicBezTo>
                    <a:pt x="36" y="7"/>
                    <a:pt x="32" y="8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5" y="10"/>
                    <a:pt x="25" y="10"/>
                    <a:pt x="24" y="9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14" y="8"/>
                    <a:pt x="6" y="8"/>
                    <a:pt x="6" y="8"/>
                  </a:cubicBezTo>
                  <a:cubicBezTo>
                    <a:pt x="6" y="9"/>
                    <a:pt x="13" y="9"/>
                    <a:pt x="22" y="11"/>
                  </a:cubicBezTo>
                  <a:cubicBezTo>
                    <a:pt x="9" y="15"/>
                    <a:pt x="0" y="20"/>
                    <a:pt x="0" y="20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Freeform 472"/>
            <p:cNvSpPr/>
            <p:nvPr>
              <p:custDataLst>
                <p:tags r:id="rId11"/>
              </p:custDataLst>
            </p:nvPr>
          </p:nvSpPr>
          <p:spPr bwMode="auto">
            <a:xfrm>
              <a:off x="8472488" y="4289425"/>
              <a:ext cx="112713" cy="96838"/>
            </a:xfrm>
            <a:custGeom>
              <a:gdLst>
                <a:gd name="T0" fmla="*/ 8 w 30"/>
                <a:gd name="T1" fmla="*/ 4 h 26"/>
                <a:gd name="T2" fmla="*/ 14 w 30"/>
                <a:gd name="T3" fmla="*/ 25 h 26"/>
                <a:gd name="T4" fmla="*/ 19 w 30"/>
                <a:gd name="T5" fmla="*/ 26 h 26"/>
                <a:gd name="T6" fmla="*/ 24 w 30"/>
                <a:gd name="T7" fmla="*/ 24 h 26"/>
                <a:gd name="T8" fmla="*/ 28 w 30"/>
                <a:gd name="T9" fmla="*/ 20 h 26"/>
                <a:gd name="T10" fmla="*/ 28 w 30"/>
                <a:gd name="T11" fmla="*/ 8 h 26"/>
                <a:gd name="T12" fmla="*/ 20 w 30"/>
                <a:gd name="T13" fmla="*/ 2 h 26"/>
                <a:gd name="T14" fmla="*/ 8 w 30"/>
                <a:gd name="T15" fmla="*/ 4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26">
                  <a:moveTo>
                    <a:pt x="8" y="4"/>
                  </a:moveTo>
                  <a:cubicBezTo>
                    <a:pt x="0" y="11"/>
                    <a:pt x="5" y="22"/>
                    <a:pt x="14" y="25"/>
                  </a:cubicBezTo>
                  <a:cubicBezTo>
                    <a:pt x="16" y="26"/>
                    <a:pt x="18" y="26"/>
                    <a:pt x="19" y="26"/>
                  </a:cubicBezTo>
                  <a:cubicBezTo>
                    <a:pt x="21" y="26"/>
                    <a:pt x="22" y="25"/>
                    <a:pt x="24" y="24"/>
                  </a:cubicBezTo>
                  <a:cubicBezTo>
                    <a:pt x="26" y="23"/>
                    <a:pt x="27" y="21"/>
                    <a:pt x="28" y="20"/>
                  </a:cubicBezTo>
                  <a:cubicBezTo>
                    <a:pt x="30" y="16"/>
                    <a:pt x="30" y="12"/>
                    <a:pt x="28" y="8"/>
                  </a:cubicBezTo>
                  <a:cubicBezTo>
                    <a:pt x="26" y="5"/>
                    <a:pt x="23" y="3"/>
                    <a:pt x="20" y="2"/>
                  </a:cubicBezTo>
                  <a:cubicBezTo>
                    <a:pt x="16" y="0"/>
                    <a:pt x="12" y="1"/>
                    <a:pt x="8" y="4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Freeform 473"/>
            <p:cNvSpPr/>
            <p:nvPr>
              <p:custDataLst>
                <p:tags r:id="rId12"/>
              </p:custDataLst>
            </p:nvPr>
          </p:nvSpPr>
          <p:spPr bwMode="auto">
            <a:xfrm>
              <a:off x="8499475" y="4303713"/>
              <a:ext cx="63500" cy="30163"/>
            </a:xfrm>
            <a:custGeom>
              <a:gdLst>
                <a:gd name="T0" fmla="*/ 9 w 17"/>
                <a:gd name="T1" fmla="*/ 0 h 8"/>
                <a:gd name="T2" fmla="*/ 8 w 17"/>
                <a:gd name="T3" fmla="*/ 0 h 8"/>
                <a:gd name="T4" fmla="*/ 8 w 17"/>
                <a:gd name="T5" fmla="*/ 0 h 8"/>
                <a:gd name="T6" fmla="*/ 8 w 17"/>
                <a:gd name="T7" fmla="*/ 0 h 8"/>
                <a:gd name="T8" fmla="*/ 8 w 17"/>
                <a:gd name="T9" fmla="*/ 0 h 8"/>
                <a:gd name="T10" fmla="*/ 7 w 17"/>
                <a:gd name="T11" fmla="*/ 0 h 8"/>
                <a:gd name="T12" fmla="*/ 7 w 17"/>
                <a:gd name="T13" fmla="*/ 0 h 8"/>
                <a:gd name="T14" fmla="*/ 1 w 17"/>
                <a:gd name="T15" fmla="*/ 5 h 8"/>
                <a:gd name="T16" fmla="*/ 0 w 17"/>
                <a:gd name="T17" fmla="*/ 8 h 8"/>
                <a:gd name="T18" fmla="*/ 0 w 17"/>
                <a:gd name="T19" fmla="*/ 8 h 8"/>
                <a:gd name="T20" fmla="*/ 2 w 17"/>
                <a:gd name="T21" fmla="*/ 6 h 8"/>
                <a:gd name="T22" fmla="*/ 7 w 17"/>
                <a:gd name="T23" fmla="*/ 3 h 8"/>
                <a:gd name="T24" fmla="*/ 7 w 17"/>
                <a:gd name="T25" fmla="*/ 3 h 8"/>
                <a:gd name="T26" fmla="*/ 7 w 17"/>
                <a:gd name="T27" fmla="*/ 3 h 8"/>
                <a:gd name="T28" fmla="*/ 8 w 17"/>
                <a:gd name="T29" fmla="*/ 3 h 8"/>
                <a:gd name="T30" fmla="*/ 9 w 17"/>
                <a:gd name="T31" fmla="*/ 3 h 8"/>
                <a:gd name="T32" fmla="*/ 9 w 17"/>
                <a:gd name="T33" fmla="*/ 3 h 8"/>
                <a:gd name="T34" fmla="*/ 9 w 17"/>
                <a:gd name="T35" fmla="*/ 3 h 8"/>
                <a:gd name="T36" fmla="*/ 14 w 17"/>
                <a:gd name="T37" fmla="*/ 4 h 8"/>
                <a:gd name="T38" fmla="*/ 17 w 17"/>
                <a:gd name="T39" fmla="*/ 6 h 8"/>
                <a:gd name="T40" fmla="*/ 17 w 17"/>
                <a:gd name="T41" fmla="*/ 5 h 8"/>
                <a:gd name="T42" fmla="*/ 16 w 17"/>
                <a:gd name="T43" fmla="*/ 3 h 8"/>
                <a:gd name="T44" fmla="*/ 9 w 17"/>
                <a:gd name="T45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7" h="8">
                  <a:moveTo>
                    <a:pt x="9" y="0"/>
                  </a:moveTo>
                  <a:cubicBezTo>
                    <a:pt x="9" y="0"/>
                    <a:pt x="9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1"/>
                    <a:pt x="1" y="3"/>
                    <a:pt x="1" y="5"/>
                  </a:cubicBezTo>
                  <a:cubicBezTo>
                    <a:pt x="0" y="7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1" y="8"/>
                    <a:pt x="1" y="7"/>
                    <a:pt x="2" y="6"/>
                  </a:cubicBezTo>
                  <a:cubicBezTo>
                    <a:pt x="3" y="5"/>
                    <a:pt x="5" y="4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3"/>
                    <a:pt x="13" y="4"/>
                    <a:pt x="14" y="4"/>
                  </a:cubicBezTo>
                  <a:cubicBezTo>
                    <a:pt x="16" y="5"/>
                    <a:pt x="16" y="6"/>
                    <a:pt x="17" y="6"/>
                  </a:cubicBezTo>
                  <a:cubicBezTo>
                    <a:pt x="17" y="6"/>
                    <a:pt x="17" y="5"/>
                    <a:pt x="17" y="5"/>
                  </a:cubicBezTo>
                  <a:cubicBezTo>
                    <a:pt x="17" y="5"/>
                    <a:pt x="17" y="4"/>
                    <a:pt x="16" y="3"/>
                  </a:cubicBezTo>
                  <a:cubicBezTo>
                    <a:pt x="14" y="1"/>
                    <a:pt x="12" y="0"/>
                    <a:pt x="9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474"/>
            <p:cNvSpPr/>
            <p:nvPr>
              <p:custDataLst>
                <p:tags r:id="rId13"/>
              </p:custDataLst>
            </p:nvPr>
          </p:nvSpPr>
          <p:spPr bwMode="auto">
            <a:xfrm>
              <a:off x="8401050" y="4386263"/>
              <a:ext cx="101600" cy="98425"/>
            </a:xfrm>
            <a:custGeom>
              <a:gdLst>
                <a:gd name="T0" fmla="*/ 10 w 27"/>
                <a:gd name="T1" fmla="*/ 24 h 26"/>
                <a:gd name="T2" fmla="*/ 8 w 27"/>
                <a:gd name="T3" fmla="*/ 2 h 26"/>
                <a:gd name="T4" fmla="*/ 13 w 27"/>
                <a:gd name="T5" fmla="*/ 0 h 26"/>
                <a:gd name="T6" fmla="*/ 18 w 27"/>
                <a:gd name="T7" fmla="*/ 0 h 26"/>
                <a:gd name="T8" fmla="*/ 23 w 27"/>
                <a:gd name="T9" fmla="*/ 3 h 26"/>
                <a:gd name="T10" fmla="*/ 27 w 27"/>
                <a:gd name="T11" fmla="*/ 14 h 26"/>
                <a:gd name="T12" fmla="*/ 22 w 27"/>
                <a:gd name="T13" fmla="*/ 22 h 26"/>
                <a:gd name="T14" fmla="*/ 10 w 27"/>
                <a:gd name="T15" fmla="*/ 24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" h="26">
                  <a:moveTo>
                    <a:pt x="10" y="24"/>
                  </a:moveTo>
                  <a:cubicBezTo>
                    <a:pt x="0" y="20"/>
                    <a:pt x="1" y="9"/>
                    <a:pt x="8" y="2"/>
                  </a:cubicBezTo>
                  <a:cubicBezTo>
                    <a:pt x="9" y="1"/>
                    <a:pt x="11" y="0"/>
                    <a:pt x="13" y="0"/>
                  </a:cubicBezTo>
                  <a:cubicBezTo>
                    <a:pt x="14" y="0"/>
                    <a:pt x="16" y="0"/>
                    <a:pt x="18" y="0"/>
                  </a:cubicBezTo>
                  <a:cubicBezTo>
                    <a:pt x="20" y="1"/>
                    <a:pt x="22" y="1"/>
                    <a:pt x="23" y="3"/>
                  </a:cubicBezTo>
                  <a:cubicBezTo>
                    <a:pt x="26" y="5"/>
                    <a:pt x="27" y="10"/>
                    <a:pt x="27" y="14"/>
                  </a:cubicBezTo>
                  <a:cubicBezTo>
                    <a:pt x="26" y="17"/>
                    <a:pt x="25" y="20"/>
                    <a:pt x="22" y="22"/>
                  </a:cubicBezTo>
                  <a:cubicBezTo>
                    <a:pt x="19" y="25"/>
                    <a:pt x="14" y="26"/>
                    <a:pt x="10" y="24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75"/>
            <p:cNvSpPr/>
            <p:nvPr>
              <p:custDataLst>
                <p:tags r:id="rId14"/>
              </p:custDataLst>
            </p:nvPr>
          </p:nvSpPr>
          <p:spPr bwMode="auto">
            <a:xfrm>
              <a:off x="8423275" y="4440238"/>
              <a:ext cx="68263" cy="30163"/>
            </a:xfrm>
            <a:custGeom>
              <a:gdLst>
                <a:gd name="T0" fmla="*/ 17 w 18"/>
                <a:gd name="T1" fmla="*/ 0 h 8"/>
                <a:gd name="T2" fmla="*/ 15 w 18"/>
                <a:gd name="T3" fmla="*/ 2 h 8"/>
                <a:gd name="T4" fmla="*/ 10 w 18"/>
                <a:gd name="T5" fmla="*/ 5 h 8"/>
                <a:gd name="T6" fmla="*/ 10 w 18"/>
                <a:gd name="T7" fmla="*/ 5 h 8"/>
                <a:gd name="T8" fmla="*/ 10 w 18"/>
                <a:gd name="T9" fmla="*/ 5 h 8"/>
                <a:gd name="T10" fmla="*/ 9 w 18"/>
                <a:gd name="T11" fmla="*/ 5 h 8"/>
                <a:gd name="T12" fmla="*/ 9 w 18"/>
                <a:gd name="T13" fmla="*/ 5 h 8"/>
                <a:gd name="T14" fmla="*/ 8 w 18"/>
                <a:gd name="T15" fmla="*/ 6 h 8"/>
                <a:gd name="T16" fmla="*/ 3 w 18"/>
                <a:gd name="T17" fmla="*/ 4 h 8"/>
                <a:gd name="T18" fmla="*/ 1 w 18"/>
                <a:gd name="T19" fmla="*/ 3 h 8"/>
                <a:gd name="T20" fmla="*/ 0 w 18"/>
                <a:gd name="T21" fmla="*/ 3 h 8"/>
                <a:gd name="T22" fmla="*/ 2 w 18"/>
                <a:gd name="T23" fmla="*/ 6 h 8"/>
                <a:gd name="T24" fmla="*/ 8 w 18"/>
                <a:gd name="T25" fmla="*/ 8 h 8"/>
                <a:gd name="T26" fmla="*/ 9 w 18"/>
                <a:gd name="T27" fmla="*/ 8 h 8"/>
                <a:gd name="T28" fmla="*/ 9 w 18"/>
                <a:gd name="T29" fmla="*/ 8 h 8"/>
                <a:gd name="T30" fmla="*/ 10 w 18"/>
                <a:gd name="T31" fmla="*/ 8 h 8"/>
                <a:gd name="T32" fmla="*/ 11 w 18"/>
                <a:gd name="T33" fmla="*/ 8 h 8"/>
                <a:gd name="T34" fmla="*/ 11 w 18"/>
                <a:gd name="T35" fmla="*/ 8 h 8"/>
                <a:gd name="T36" fmla="*/ 17 w 18"/>
                <a:gd name="T37" fmla="*/ 3 h 8"/>
                <a:gd name="T38" fmla="*/ 17 w 18"/>
                <a:gd name="T39" fmla="*/ 0 h 8"/>
                <a:gd name="T40" fmla="*/ 17 w 18"/>
                <a:gd name="T41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8" h="8">
                  <a:moveTo>
                    <a:pt x="17" y="0"/>
                  </a:moveTo>
                  <a:cubicBezTo>
                    <a:pt x="17" y="0"/>
                    <a:pt x="16" y="1"/>
                    <a:pt x="15" y="2"/>
                  </a:cubicBezTo>
                  <a:cubicBezTo>
                    <a:pt x="14" y="3"/>
                    <a:pt x="12" y="5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6" y="6"/>
                    <a:pt x="4" y="5"/>
                    <a:pt x="3" y="4"/>
                  </a:cubicBezTo>
                  <a:cubicBezTo>
                    <a:pt x="2" y="4"/>
                    <a:pt x="1" y="3"/>
                    <a:pt x="1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5"/>
                    <a:pt x="2" y="6"/>
                  </a:cubicBezTo>
                  <a:cubicBezTo>
                    <a:pt x="3" y="7"/>
                    <a:pt x="5" y="8"/>
                    <a:pt x="8" y="8"/>
                  </a:cubicBezTo>
                  <a:cubicBezTo>
                    <a:pt x="8" y="8"/>
                    <a:pt x="9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4" y="7"/>
                    <a:pt x="16" y="5"/>
                    <a:pt x="17" y="3"/>
                  </a:cubicBezTo>
                  <a:cubicBezTo>
                    <a:pt x="18" y="1"/>
                    <a:pt x="17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76"/>
            <p:cNvSpPr/>
            <p:nvPr>
              <p:custDataLst>
                <p:tags r:id="rId15"/>
              </p:custDataLst>
            </p:nvPr>
          </p:nvSpPr>
          <p:spPr bwMode="auto">
            <a:xfrm>
              <a:off x="8488363" y="4379913"/>
              <a:ext cx="96838" cy="104775"/>
            </a:xfrm>
            <a:custGeom>
              <a:gdLst>
                <a:gd name="T0" fmla="*/ 17 w 26"/>
                <a:gd name="T1" fmla="*/ 24 h 28"/>
                <a:gd name="T2" fmla="*/ 2 w 26"/>
                <a:gd name="T3" fmla="*/ 9 h 28"/>
                <a:gd name="T4" fmla="*/ 4 w 26"/>
                <a:gd name="T5" fmla="*/ 4 h 28"/>
                <a:gd name="T6" fmla="*/ 8 w 26"/>
                <a:gd name="T7" fmla="*/ 1 h 28"/>
                <a:gd name="T8" fmla="*/ 14 w 26"/>
                <a:gd name="T9" fmla="*/ 0 h 28"/>
                <a:gd name="T10" fmla="*/ 24 w 26"/>
                <a:gd name="T11" fmla="*/ 6 h 28"/>
                <a:gd name="T12" fmla="*/ 25 w 26"/>
                <a:gd name="T13" fmla="*/ 16 h 28"/>
                <a:gd name="T14" fmla="*/ 17 w 26"/>
                <a:gd name="T15" fmla="*/ 24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6" h="28">
                  <a:moveTo>
                    <a:pt x="17" y="24"/>
                  </a:moveTo>
                  <a:cubicBezTo>
                    <a:pt x="7" y="28"/>
                    <a:pt x="0" y="18"/>
                    <a:pt x="2" y="9"/>
                  </a:cubicBezTo>
                  <a:cubicBezTo>
                    <a:pt x="2" y="7"/>
                    <a:pt x="3" y="5"/>
                    <a:pt x="4" y="4"/>
                  </a:cubicBezTo>
                  <a:cubicBezTo>
                    <a:pt x="5" y="3"/>
                    <a:pt x="7" y="2"/>
                    <a:pt x="8" y="1"/>
                  </a:cubicBezTo>
                  <a:cubicBezTo>
                    <a:pt x="10" y="0"/>
                    <a:pt x="12" y="0"/>
                    <a:pt x="14" y="0"/>
                  </a:cubicBezTo>
                  <a:cubicBezTo>
                    <a:pt x="18" y="0"/>
                    <a:pt x="22" y="3"/>
                    <a:pt x="24" y="6"/>
                  </a:cubicBezTo>
                  <a:cubicBezTo>
                    <a:pt x="25" y="9"/>
                    <a:pt x="26" y="12"/>
                    <a:pt x="25" y="16"/>
                  </a:cubicBezTo>
                  <a:cubicBezTo>
                    <a:pt x="24" y="20"/>
                    <a:pt x="21" y="23"/>
                    <a:pt x="17" y="24"/>
                  </a:cubicBezTo>
                </a:path>
              </a:pathLst>
            </a:custGeom>
            <a:solidFill>
              <a:srgbClr val="A113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77"/>
            <p:cNvSpPr/>
            <p:nvPr>
              <p:custDataLst>
                <p:tags r:id="rId16"/>
              </p:custDataLst>
            </p:nvPr>
          </p:nvSpPr>
          <p:spPr bwMode="auto">
            <a:xfrm>
              <a:off x="8521700" y="4410075"/>
              <a:ext cx="52388" cy="55563"/>
            </a:xfrm>
            <a:custGeom>
              <a:gdLst>
                <a:gd name="T0" fmla="*/ 12 w 14"/>
                <a:gd name="T1" fmla="*/ 0 h 15"/>
                <a:gd name="T2" fmla="*/ 12 w 14"/>
                <a:gd name="T3" fmla="*/ 0 h 15"/>
                <a:gd name="T4" fmla="*/ 11 w 14"/>
                <a:gd name="T5" fmla="*/ 3 h 15"/>
                <a:gd name="T6" fmla="*/ 10 w 14"/>
                <a:gd name="T7" fmla="*/ 9 h 15"/>
                <a:gd name="T8" fmla="*/ 10 w 14"/>
                <a:gd name="T9" fmla="*/ 9 h 15"/>
                <a:gd name="T10" fmla="*/ 9 w 14"/>
                <a:gd name="T11" fmla="*/ 10 h 15"/>
                <a:gd name="T12" fmla="*/ 9 w 14"/>
                <a:gd name="T13" fmla="*/ 10 h 15"/>
                <a:gd name="T14" fmla="*/ 9 w 14"/>
                <a:gd name="T15" fmla="*/ 10 h 15"/>
                <a:gd name="T16" fmla="*/ 3 w 14"/>
                <a:gd name="T17" fmla="*/ 13 h 15"/>
                <a:gd name="T18" fmla="*/ 1 w 14"/>
                <a:gd name="T19" fmla="*/ 13 h 15"/>
                <a:gd name="T20" fmla="*/ 3 w 14"/>
                <a:gd name="T21" fmla="*/ 15 h 15"/>
                <a:gd name="T22" fmla="*/ 4 w 14"/>
                <a:gd name="T23" fmla="*/ 15 h 15"/>
                <a:gd name="T24" fmla="*/ 11 w 14"/>
                <a:gd name="T25" fmla="*/ 12 h 15"/>
                <a:gd name="T26" fmla="*/ 11 w 14"/>
                <a:gd name="T27" fmla="*/ 12 h 15"/>
                <a:gd name="T28" fmla="*/ 11 w 14"/>
                <a:gd name="T29" fmla="*/ 12 h 15"/>
                <a:gd name="T30" fmla="*/ 11 w 14"/>
                <a:gd name="T31" fmla="*/ 11 h 15"/>
                <a:gd name="T32" fmla="*/ 12 w 14"/>
                <a:gd name="T33" fmla="*/ 11 h 15"/>
                <a:gd name="T34" fmla="*/ 12 w 14"/>
                <a:gd name="T35" fmla="*/ 11 h 15"/>
                <a:gd name="T36" fmla="*/ 13 w 14"/>
                <a:gd name="T37" fmla="*/ 3 h 15"/>
                <a:gd name="T38" fmla="*/ 12 w 14"/>
                <a:gd name="T3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4" h="15">
                  <a:moveTo>
                    <a:pt x="12" y="0"/>
                  </a:moveTo>
                  <a:cubicBezTo>
                    <a:pt x="12" y="0"/>
                    <a:pt x="12" y="0"/>
                    <a:pt x="12" y="0"/>
                  </a:cubicBezTo>
                  <a:cubicBezTo>
                    <a:pt x="11" y="1"/>
                    <a:pt x="11" y="2"/>
                    <a:pt x="11" y="3"/>
                  </a:cubicBezTo>
                  <a:cubicBezTo>
                    <a:pt x="11" y="5"/>
                    <a:pt x="11" y="7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7" y="12"/>
                    <a:pt x="5" y="12"/>
                    <a:pt x="3" y="13"/>
                  </a:cubicBezTo>
                  <a:cubicBezTo>
                    <a:pt x="2" y="13"/>
                    <a:pt x="1" y="13"/>
                    <a:pt x="1" y="13"/>
                  </a:cubicBezTo>
                  <a:cubicBezTo>
                    <a:pt x="0" y="14"/>
                    <a:pt x="1" y="14"/>
                    <a:pt x="3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6" y="15"/>
                    <a:pt x="8" y="14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4" y="8"/>
                    <a:pt x="14" y="5"/>
                    <a:pt x="13" y="3"/>
                  </a:cubicBezTo>
                  <a:cubicBezTo>
                    <a:pt x="13" y="1"/>
                    <a:pt x="12" y="0"/>
                    <a:pt x="12" y="0"/>
                  </a:cubicBezTo>
                </a:path>
              </a:pathLst>
            </a:custGeom>
            <a:solidFill>
              <a:srgbClr val="B442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78"/>
            <p:cNvSpPr/>
            <p:nvPr>
              <p:custDataLst>
                <p:tags r:id="rId17"/>
              </p:custDataLst>
            </p:nvPr>
          </p:nvSpPr>
          <p:spPr bwMode="auto">
            <a:xfrm>
              <a:off x="3625850" y="2490788"/>
              <a:ext cx="201613" cy="222250"/>
            </a:xfrm>
            <a:custGeom>
              <a:gdLst>
                <a:gd name="T0" fmla="*/ 36 w 54"/>
                <a:gd name="T1" fmla="*/ 9 h 59"/>
                <a:gd name="T2" fmla="*/ 36 w 54"/>
                <a:gd name="T3" fmla="*/ 13 h 59"/>
                <a:gd name="T4" fmla="*/ 39 w 54"/>
                <a:gd name="T5" fmla="*/ 19 h 59"/>
                <a:gd name="T6" fmla="*/ 54 w 54"/>
                <a:gd name="T7" fmla="*/ 33 h 59"/>
                <a:gd name="T8" fmla="*/ 49 w 54"/>
                <a:gd name="T9" fmla="*/ 45 h 59"/>
                <a:gd name="T10" fmla="*/ 51 w 54"/>
                <a:gd name="T11" fmla="*/ 58 h 59"/>
                <a:gd name="T12" fmla="*/ 39 w 54"/>
                <a:gd name="T13" fmla="*/ 55 h 59"/>
                <a:gd name="T14" fmla="*/ 27 w 54"/>
                <a:gd name="T15" fmla="*/ 59 h 59"/>
                <a:gd name="T16" fmla="*/ 22 w 54"/>
                <a:gd name="T17" fmla="*/ 48 h 59"/>
                <a:gd name="T18" fmla="*/ 11 w 54"/>
                <a:gd name="T19" fmla="*/ 43 h 59"/>
                <a:gd name="T20" fmla="*/ 10 w 54"/>
                <a:gd name="T21" fmla="*/ 28 h 59"/>
                <a:gd name="T22" fmla="*/ 0 w 54"/>
                <a:gd name="T23" fmla="*/ 16 h 59"/>
                <a:gd name="T24" fmla="*/ 9 w 54"/>
                <a:gd name="T25" fmla="*/ 12 h 59"/>
                <a:gd name="T26" fmla="*/ 15 w 54"/>
                <a:gd name="T27" fmla="*/ 0 h 59"/>
                <a:gd name="T28" fmla="*/ 23 w 54"/>
                <a:gd name="T29" fmla="*/ 7 h 59"/>
                <a:gd name="T30" fmla="*/ 26 w 54"/>
                <a:gd name="T31" fmla="*/ 8 h 59"/>
                <a:gd name="T32" fmla="*/ 36 w 54"/>
                <a:gd name="T33" fmla="*/ 7 h 59"/>
                <a:gd name="T34" fmla="*/ 36 w 54"/>
                <a:gd name="T35" fmla="*/ 9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4" h="59">
                  <a:moveTo>
                    <a:pt x="36" y="9"/>
                  </a:moveTo>
                  <a:cubicBezTo>
                    <a:pt x="36" y="11"/>
                    <a:pt x="36" y="13"/>
                    <a:pt x="36" y="13"/>
                  </a:cubicBezTo>
                  <a:cubicBezTo>
                    <a:pt x="37" y="15"/>
                    <a:pt x="38" y="17"/>
                    <a:pt x="39" y="19"/>
                  </a:cubicBezTo>
                  <a:cubicBezTo>
                    <a:pt x="42" y="25"/>
                    <a:pt x="49" y="29"/>
                    <a:pt x="54" y="33"/>
                  </a:cubicBezTo>
                  <a:cubicBezTo>
                    <a:pt x="52" y="37"/>
                    <a:pt x="50" y="41"/>
                    <a:pt x="49" y="45"/>
                  </a:cubicBezTo>
                  <a:cubicBezTo>
                    <a:pt x="48" y="50"/>
                    <a:pt x="48" y="55"/>
                    <a:pt x="51" y="58"/>
                  </a:cubicBezTo>
                  <a:cubicBezTo>
                    <a:pt x="49" y="56"/>
                    <a:pt x="42" y="55"/>
                    <a:pt x="39" y="55"/>
                  </a:cubicBezTo>
                  <a:cubicBezTo>
                    <a:pt x="35" y="55"/>
                    <a:pt x="31" y="57"/>
                    <a:pt x="27" y="59"/>
                  </a:cubicBezTo>
                  <a:cubicBezTo>
                    <a:pt x="27" y="55"/>
                    <a:pt x="25" y="51"/>
                    <a:pt x="22" y="48"/>
                  </a:cubicBezTo>
                  <a:cubicBezTo>
                    <a:pt x="19" y="45"/>
                    <a:pt x="15" y="43"/>
                    <a:pt x="11" y="43"/>
                  </a:cubicBezTo>
                  <a:cubicBezTo>
                    <a:pt x="14" y="39"/>
                    <a:pt x="13" y="33"/>
                    <a:pt x="10" y="28"/>
                  </a:cubicBezTo>
                  <a:cubicBezTo>
                    <a:pt x="8" y="23"/>
                    <a:pt x="4" y="20"/>
                    <a:pt x="0" y="16"/>
                  </a:cubicBezTo>
                  <a:cubicBezTo>
                    <a:pt x="4" y="16"/>
                    <a:pt x="7" y="15"/>
                    <a:pt x="9" y="12"/>
                  </a:cubicBezTo>
                  <a:cubicBezTo>
                    <a:pt x="12" y="9"/>
                    <a:pt x="13" y="4"/>
                    <a:pt x="15" y="0"/>
                  </a:cubicBezTo>
                  <a:cubicBezTo>
                    <a:pt x="14" y="3"/>
                    <a:pt x="21" y="7"/>
                    <a:pt x="23" y="7"/>
                  </a:cubicBezTo>
                  <a:cubicBezTo>
                    <a:pt x="24" y="8"/>
                    <a:pt x="25" y="8"/>
                    <a:pt x="26" y="8"/>
                  </a:cubicBezTo>
                  <a:cubicBezTo>
                    <a:pt x="29" y="8"/>
                    <a:pt x="33" y="8"/>
                    <a:pt x="36" y="7"/>
                  </a:cubicBezTo>
                  <a:cubicBezTo>
                    <a:pt x="36" y="7"/>
                    <a:pt x="36" y="8"/>
                    <a:pt x="36" y="9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Freeform 479"/>
            <p:cNvSpPr/>
            <p:nvPr>
              <p:custDataLst>
                <p:tags r:id="rId18"/>
              </p:custDataLst>
            </p:nvPr>
          </p:nvSpPr>
          <p:spPr bwMode="auto">
            <a:xfrm>
              <a:off x="3684588" y="2520950"/>
              <a:ext cx="112713" cy="165100"/>
            </a:xfrm>
            <a:custGeom>
              <a:gdLst>
                <a:gd name="T0" fmla="*/ 29 w 30"/>
                <a:gd name="T1" fmla="*/ 44 h 44"/>
                <a:gd name="T2" fmla="*/ 15 w 30"/>
                <a:gd name="T3" fmla="*/ 25 h 44"/>
                <a:gd name="T4" fmla="*/ 15 w 30"/>
                <a:gd name="T5" fmla="*/ 25 h 44"/>
                <a:gd name="T6" fmla="*/ 18 w 30"/>
                <a:gd name="T7" fmla="*/ 27 h 44"/>
                <a:gd name="T8" fmla="*/ 24 w 30"/>
                <a:gd name="T9" fmla="*/ 29 h 44"/>
                <a:gd name="T10" fmla="*/ 29 w 30"/>
                <a:gd name="T11" fmla="*/ 30 h 44"/>
                <a:gd name="T12" fmla="*/ 24 w 30"/>
                <a:gd name="T13" fmla="*/ 28 h 44"/>
                <a:gd name="T14" fmla="*/ 19 w 30"/>
                <a:gd name="T15" fmla="*/ 25 h 44"/>
                <a:gd name="T16" fmla="*/ 16 w 30"/>
                <a:gd name="T17" fmla="*/ 23 h 44"/>
                <a:gd name="T18" fmla="*/ 15 w 30"/>
                <a:gd name="T19" fmla="*/ 22 h 44"/>
                <a:gd name="T20" fmla="*/ 12 w 30"/>
                <a:gd name="T21" fmla="*/ 21 h 44"/>
                <a:gd name="T22" fmla="*/ 5 w 30"/>
                <a:gd name="T23" fmla="*/ 8 h 44"/>
                <a:gd name="T24" fmla="*/ 6 w 30"/>
                <a:gd name="T25" fmla="*/ 9 h 44"/>
                <a:gd name="T26" fmla="*/ 9 w 30"/>
                <a:gd name="T27" fmla="*/ 10 h 44"/>
                <a:gd name="T28" fmla="*/ 14 w 30"/>
                <a:gd name="T29" fmla="*/ 12 h 44"/>
                <a:gd name="T30" fmla="*/ 19 w 30"/>
                <a:gd name="T31" fmla="*/ 13 h 44"/>
                <a:gd name="T32" fmla="*/ 15 w 30"/>
                <a:gd name="T33" fmla="*/ 11 h 44"/>
                <a:gd name="T34" fmla="*/ 10 w 30"/>
                <a:gd name="T35" fmla="*/ 9 h 44"/>
                <a:gd name="T36" fmla="*/ 7 w 30"/>
                <a:gd name="T37" fmla="*/ 7 h 44"/>
                <a:gd name="T38" fmla="*/ 6 w 30"/>
                <a:gd name="T39" fmla="*/ 6 h 44"/>
                <a:gd name="T40" fmla="*/ 6 w 30"/>
                <a:gd name="T41" fmla="*/ 6 h 44"/>
                <a:gd name="T42" fmla="*/ 5 w 30"/>
                <a:gd name="T43" fmla="*/ 6 h 44"/>
                <a:gd name="T44" fmla="*/ 5 w 30"/>
                <a:gd name="T45" fmla="*/ 5 h 44"/>
                <a:gd name="T46" fmla="*/ 3 w 30"/>
                <a:gd name="T47" fmla="*/ 4 h 44"/>
                <a:gd name="T48" fmla="*/ 3 w 30"/>
                <a:gd name="T49" fmla="*/ 4 h 44"/>
                <a:gd name="T50" fmla="*/ 3 w 30"/>
                <a:gd name="T51" fmla="*/ 4 h 44"/>
                <a:gd name="T52" fmla="*/ 3 w 30"/>
                <a:gd name="T53" fmla="*/ 4 h 44"/>
                <a:gd name="T54" fmla="*/ 1 w 30"/>
                <a:gd name="T55" fmla="*/ 0 h 44"/>
                <a:gd name="T56" fmla="*/ 2 w 30"/>
                <a:gd name="T57" fmla="*/ 6 h 44"/>
                <a:gd name="T58" fmla="*/ 2 w 30"/>
                <a:gd name="T59" fmla="*/ 8 h 44"/>
                <a:gd name="T60" fmla="*/ 2 w 30"/>
                <a:gd name="T61" fmla="*/ 8 h 44"/>
                <a:gd name="T62" fmla="*/ 2 w 30"/>
                <a:gd name="T63" fmla="*/ 8 h 44"/>
                <a:gd name="T64" fmla="*/ 3 w 30"/>
                <a:gd name="T65" fmla="*/ 25 h 44"/>
                <a:gd name="T66" fmla="*/ 4 w 30"/>
                <a:gd name="T67" fmla="*/ 10 h 44"/>
                <a:gd name="T68" fmla="*/ 11 w 30"/>
                <a:gd name="T69" fmla="*/ 22 h 44"/>
                <a:gd name="T70" fmla="*/ 11 w 30"/>
                <a:gd name="T71" fmla="*/ 22 h 44"/>
                <a:gd name="T72" fmla="*/ 11 w 30"/>
                <a:gd name="T73" fmla="*/ 22 h 44"/>
                <a:gd name="T74" fmla="*/ 11 w 30"/>
                <a:gd name="T75" fmla="*/ 23 h 44"/>
                <a:gd name="T76" fmla="*/ 11 w 30"/>
                <a:gd name="T77" fmla="*/ 23 h 44"/>
                <a:gd name="T78" fmla="*/ 11 w 30"/>
                <a:gd name="T79" fmla="*/ 24 h 44"/>
                <a:gd name="T80" fmla="*/ 11 w 30"/>
                <a:gd name="T81" fmla="*/ 24 h 44"/>
                <a:gd name="T82" fmla="*/ 11 w 30"/>
                <a:gd name="T83" fmla="*/ 24 h 44"/>
                <a:gd name="T84" fmla="*/ 16 w 30"/>
                <a:gd name="T85" fmla="*/ 42 h 44"/>
                <a:gd name="T86" fmla="*/ 14 w 30"/>
                <a:gd name="T87" fmla="*/ 26 h 44"/>
                <a:gd name="T88" fmla="*/ 29 w 30"/>
                <a:gd name="T89" fmla="*/ 44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0" h="44">
                  <a:moveTo>
                    <a:pt x="29" y="44"/>
                  </a:moveTo>
                  <a:cubicBezTo>
                    <a:pt x="30" y="43"/>
                    <a:pt x="22" y="3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6" y="26"/>
                    <a:pt x="17" y="26"/>
                    <a:pt x="18" y="27"/>
                  </a:cubicBezTo>
                  <a:cubicBezTo>
                    <a:pt x="20" y="28"/>
                    <a:pt x="22" y="29"/>
                    <a:pt x="24" y="29"/>
                  </a:cubicBezTo>
                  <a:cubicBezTo>
                    <a:pt x="27" y="30"/>
                    <a:pt x="29" y="31"/>
                    <a:pt x="29" y="30"/>
                  </a:cubicBezTo>
                  <a:cubicBezTo>
                    <a:pt x="29" y="30"/>
                    <a:pt x="27" y="29"/>
                    <a:pt x="24" y="28"/>
                  </a:cubicBezTo>
                  <a:cubicBezTo>
                    <a:pt x="23" y="27"/>
                    <a:pt x="21" y="26"/>
                    <a:pt x="19" y="25"/>
                  </a:cubicBezTo>
                  <a:cubicBezTo>
                    <a:pt x="18" y="25"/>
                    <a:pt x="17" y="24"/>
                    <a:pt x="16" y="23"/>
                  </a:cubicBezTo>
                  <a:cubicBezTo>
                    <a:pt x="16" y="23"/>
                    <a:pt x="15" y="23"/>
                    <a:pt x="15" y="22"/>
                  </a:cubicBezTo>
                  <a:cubicBezTo>
                    <a:pt x="15" y="22"/>
                    <a:pt x="13" y="21"/>
                    <a:pt x="12" y="21"/>
                  </a:cubicBezTo>
                  <a:cubicBezTo>
                    <a:pt x="9" y="16"/>
                    <a:pt x="7" y="12"/>
                    <a:pt x="5" y="8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7" y="9"/>
                    <a:pt x="8" y="10"/>
                    <a:pt x="9" y="10"/>
                  </a:cubicBezTo>
                  <a:cubicBezTo>
                    <a:pt x="11" y="11"/>
                    <a:pt x="13" y="12"/>
                    <a:pt x="14" y="12"/>
                  </a:cubicBezTo>
                  <a:cubicBezTo>
                    <a:pt x="17" y="13"/>
                    <a:pt x="19" y="13"/>
                    <a:pt x="19" y="13"/>
                  </a:cubicBezTo>
                  <a:cubicBezTo>
                    <a:pt x="20" y="13"/>
                    <a:pt x="18" y="12"/>
                    <a:pt x="15" y="11"/>
                  </a:cubicBezTo>
                  <a:cubicBezTo>
                    <a:pt x="13" y="10"/>
                    <a:pt x="12" y="10"/>
                    <a:pt x="10" y="9"/>
                  </a:cubicBezTo>
                  <a:cubicBezTo>
                    <a:pt x="9" y="8"/>
                    <a:pt x="8" y="8"/>
                    <a:pt x="7" y="7"/>
                  </a:cubicBezTo>
                  <a:cubicBezTo>
                    <a:pt x="7" y="7"/>
                    <a:pt x="6" y="7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4" y="5"/>
                    <a:pt x="4" y="5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1"/>
                    <a:pt x="1" y="0"/>
                    <a:pt x="1" y="0"/>
                  </a:cubicBezTo>
                  <a:cubicBezTo>
                    <a:pt x="0" y="0"/>
                    <a:pt x="1" y="2"/>
                    <a:pt x="2" y="6"/>
                  </a:cubicBezTo>
                  <a:cubicBezTo>
                    <a:pt x="2" y="6"/>
                    <a:pt x="2" y="7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17"/>
                    <a:pt x="2" y="25"/>
                    <a:pt x="3" y="25"/>
                  </a:cubicBezTo>
                  <a:cubicBezTo>
                    <a:pt x="3" y="25"/>
                    <a:pt x="4" y="19"/>
                    <a:pt x="4" y="10"/>
                  </a:cubicBezTo>
                  <a:cubicBezTo>
                    <a:pt x="6" y="14"/>
                    <a:pt x="8" y="18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1" y="24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3" y="34"/>
                    <a:pt x="15" y="42"/>
                    <a:pt x="16" y="42"/>
                  </a:cubicBezTo>
                  <a:cubicBezTo>
                    <a:pt x="16" y="42"/>
                    <a:pt x="15" y="35"/>
                    <a:pt x="14" y="26"/>
                  </a:cubicBezTo>
                  <a:cubicBezTo>
                    <a:pt x="21" y="37"/>
                    <a:pt x="29" y="44"/>
                    <a:pt x="29" y="44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Freeform 480"/>
            <p:cNvSpPr/>
            <p:nvPr>
              <p:custDataLst>
                <p:tags r:id="rId19"/>
              </p:custDataLst>
            </p:nvPr>
          </p:nvSpPr>
          <p:spPr bwMode="auto">
            <a:xfrm>
              <a:off x="3681413" y="2346325"/>
              <a:ext cx="247650" cy="177800"/>
            </a:xfrm>
            <a:custGeom>
              <a:gdLst>
                <a:gd name="T0" fmla="*/ 14 w 66"/>
                <a:gd name="T1" fmla="*/ 10 h 47"/>
                <a:gd name="T2" fmla="*/ 18 w 66"/>
                <a:gd name="T3" fmla="*/ 11 h 47"/>
                <a:gd name="T4" fmla="*/ 25 w 66"/>
                <a:gd name="T5" fmla="*/ 10 h 47"/>
                <a:gd name="T6" fmla="*/ 43 w 66"/>
                <a:gd name="T7" fmla="*/ 0 h 47"/>
                <a:gd name="T8" fmla="*/ 53 w 66"/>
                <a:gd name="T9" fmla="*/ 9 h 47"/>
                <a:gd name="T10" fmla="*/ 66 w 66"/>
                <a:gd name="T11" fmla="*/ 10 h 47"/>
                <a:gd name="T12" fmla="*/ 59 w 66"/>
                <a:gd name="T13" fmla="*/ 21 h 47"/>
                <a:gd name="T14" fmla="*/ 59 w 66"/>
                <a:gd name="T15" fmla="*/ 34 h 47"/>
                <a:gd name="T16" fmla="*/ 47 w 66"/>
                <a:gd name="T17" fmla="*/ 35 h 47"/>
                <a:gd name="T18" fmla="*/ 40 w 66"/>
                <a:gd name="T19" fmla="*/ 44 h 47"/>
                <a:gd name="T20" fmla="*/ 25 w 66"/>
                <a:gd name="T21" fmla="*/ 40 h 47"/>
                <a:gd name="T22" fmla="*/ 10 w 66"/>
                <a:gd name="T23" fmla="*/ 47 h 47"/>
                <a:gd name="T24" fmla="*/ 9 w 66"/>
                <a:gd name="T25" fmla="*/ 37 h 47"/>
                <a:gd name="T26" fmla="*/ 0 w 66"/>
                <a:gd name="T27" fmla="*/ 28 h 47"/>
                <a:gd name="T28" fmla="*/ 9 w 66"/>
                <a:gd name="T29" fmla="*/ 22 h 47"/>
                <a:gd name="T30" fmla="*/ 10 w 66"/>
                <a:gd name="T31" fmla="*/ 20 h 47"/>
                <a:gd name="T32" fmla="*/ 12 w 66"/>
                <a:gd name="T33" fmla="*/ 9 h 47"/>
                <a:gd name="T34" fmla="*/ 14 w 66"/>
                <a:gd name="T35" fmla="*/ 10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6" h="47">
                  <a:moveTo>
                    <a:pt x="14" y="10"/>
                  </a:moveTo>
                  <a:cubicBezTo>
                    <a:pt x="16" y="11"/>
                    <a:pt x="18" y="11"/>
                    <a:pt x="18" y="11"/>
                  </a:cubicBezTo>
                  <a:cubicBezTo>
                    <a:pt x="20" y="11"/>
                    <a:pt x="23" y="11"/>
                    <a:pt x="25" y="10"/>
                  </a:cubicBezTo>
                  <a:cubicBezTo>
                    <a:pt x="31" y="9"/>
                    <a:pt x="37" y="4"/>
                    <a:pt x="43" y="0"/>
                  </a:cubicBezTo>
                  <a:cubicBezTo>
                    <a:pt x="46" y="3"/>
                    <a:pt x="49" y="7"/>
                    <a:pt x="53" y="9"/>
                  </a:cubicBezTo>
                  <a:cubicBezTo>
                    <a:pt x="56" y="11"/>
                    <a:pt x="62" y="12"/>
                    <a:pt x="66" y="10"/>
                  </a:cubicBezTo>
                  <a:cubicBezTo>
                    <a:pt x="62" y="12"/>
                    <a:pt x="60" y="18"/>
                    <a:pt x="59" y="21"/>
                  </a:cubicBezTo>
                  <a:cubicBezTo>
                    <a:pt x="57" y="25"/>
                    <a:pt x="59" y="30"/>
                    <a:pt x="59" y="34"/>
                  </a:cubicBezTo>
                  <a:cubicBezTo>
                    <a:pt x="55" y="33"/>
                    <a:pt x="51" y="33"/>
                    <a:pt x="47" y="35"/>
                  </a:cubicBezTo>
                  <a:cubicBezTo>
                    <a:pt x="44" y="37"/>
                    <a:pt x="41" y="40"/>
                    <a:pt x="40" y="44"/>
                  </a:cubicBezTo>
                  <a:cubicBezTo>
                    <a:pt x="36" y="40"/>
                    <a:pt x="30" y="39"/>
                    <a:pt x="25" y="40"/>
                  </a:cubicBezTo>
                  <a:cubicBezTo>
                    <a:pt x="20" y="41"/>
                    <a:pt x="15" y="44"/>
                    <a:pt x="10" y="47"/>
                  </a:cubicBezTo>
                  <a:cubicBezTo>
                    <a:pt x="11" y="43"/>
                    <a:pt x="11" y="40"/>
                    <a:pt x="9" y="37"/>
                  </a:cubicBezTo>
                  <a:cubicBezTo>
                    <a:pt x="7" y="33"/>
                    <a:pt x="3" y="30"/>
                    <a:pt x="0" y="28"/>
                  </a:cubicBezTo>
                  <a:cubicBezTo>
                    <a:pt x="1" y="29"/>
                    <a:pt x="8" y="24"/>
                    <a:pt x="9" y="22"/>
                  </a:cubicBezTo>
                  <a:cubicBezTo>
                    <a:pt x="9" y="22"/>
                    <a:pt x="10" y="21"/>
                    <a:pt x="10" y="20"/>
                  </a:cubicBezTo>
                  <a:cubicBezTo>
                    <a:pt x="11" y="16"/>
                    <a:pt x="12" y="13"/>
                    <a:pt x="12" y="9"/>
                  </a:cubicBezTo>
                  <a:cubicBezTo>
                    <a:pt x="12" y="10"/>
                    <a:pt x="13" y="10"/>
                    <a:pt x="14" y="10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Freeform 481"/>
            <p:cNvSpPr/>
            <p:nvPr>
              <p:custDataLst>
                <p:tags r:id="rId20"/>
              </p:custDataLst>
            </p:nvPr>
          </p:nvSpPr>
          <p:spPr bwMode="auto">
            <a:xfrm>
              <a:off x="3708400" y="2384425"/>
              <a:ext cx="190500" cy="90488"/>
            </a:xfrm>
            <a:custGeom>
              <a:gdLst>
                <a:gd name="T0" fmla="*/ 51 w 51"/>
                <a:gd name="T1" fmla="*/ 4 h 24"/>
                <a:gd name="T2" fmla="*/ 28 w 51"/>
                <a:gd name="T3" fmla="*/ 12 h 24"/>
                <a:gd name="T4" fmla="*/ 29 w 51"/>
                <a:gd name="T5" fmla="*/ 12 h 24"/>
                <a:gd name="T6" fmla="*/ 31 w 51"/>
                <a:gd name="T7" fmla="*/ 9 h 24"/>
                <a:gd name="T8" fmla="*/ 35 w 51"/>
                <a:gd name="T9" fmla="*/ 5 h 24"/>
                <a:gd name="T10" fmla="*/ 38 w 51"/>
                <a:gd name="T11" fmla="*/ 0 h 24"/>
                <a:gd name="T12" fmla="*/ 34 w 51"/>
                <a:gd name="T13" fmla="*/ 4 h 24"/>
                <a:gd name="T14" fmla="*/ 30 w 51"/>
                <a:gd name="T15" fmla="*/ 8 h 24"/>
                <a:gd name="T16" fmla="*/ 27 w 51"/>
                <a:gd name="T17" fmla="*/ 10 h 24"/>
                <a:gd name="T18" fmla="*/ 26 w 51"/>
                <a:gd name="T19" fmla="*/ 11 h 24"/>
                <a:gd name="T20" fmla="*/ 24 w 51"/>
                <a:gd name="T21" fmla="*/ 13 h 24"/>
                <a:gd name="T22" fmla="*/ 10 w 51"/>
                <a:gd name="T23" fmla="*/ 16 h 24"/>
                <a:gd name="T24" fmla="*/ 11 w 51"/>
                <a:gd name="T25" fmla="*/ 16 h 24"/>
                <a:gd name="T26" fmla="*/ 13 w 51"/>
                <a:gd name="T27" fmla="*/ 13 h 24"/>
                <a:gd name="T28" fmla="*/ 16 w 51"/>
                <a:gd name="T29" fmla="*/ 9 h 24"/>
                <a:gd name="T30" fmla="*/ 18 w 51"/>
                <a:gd name="T31" fmla="*/ 4 h 24"/>
                <a:gd name="T32" fmla="*/ 15 w 51"/>
                <a:gd name="T33" fmla="*/ 8 h 24"/>
                <a:gd name="T34" fmla="*/ 12 w 51"/>
                <a:gd name="T35" fmla="*/ 12 h 24"/>
                <a:gd name="T36" fmla="*/ 9 w 51"/>
                <a:gd name="T37" fmla="*/ 14 h 24"/>
                <a:gd name="T38" fmla="*/ 8 w 51"/>
                <a:gd name="T39" fmla="*/ 15 h 24"/>
                <a:gd name="T40" fmla="*/ 8 w 51"/>
                <a:gd name="T41" fmla="*/ 15 h 24"/>
                <a:gd name="T42" fmla="*/ 7 w 51"/>
                <a:gd name="T43" fmla="*/ 16 h 24"/>
                <a:gd name="T44" fmla="*/ 7 w 51"/>
                <a:gd name="T45" fmla="*/ 16 h 24"/>
                <a:gd name="T46" fmla="*/ 5 w 51"/>
                <a:gd name="T47" fmla="*/ 17 h 24"/>
                <a:gd name="T48" fmla="*/ 5 w 51"/>
                <a:gd name="T49" fmla="*/ 17 h 24"/>
                <a:gd name="T50" fmla="*/ 5 w 51"/>
                <a:gd name="T51" fmla="*/ 17 h 24"/>
                <a:gd name="T52" fmla="*/ 5 w 51"/>
                <a:gd name="T53" fmla="*/ 17 h 24"/>
                <a:gd name="T54" fmla="*/ 1 w 51"/>
                <a:gd name="T55" fmla="*/ 18 h 24"/>
                <a:gd name="T56" fmla="*/ 6 w 51"/>
                <a:gd name="T57" fmla="*/ 18 h 24"/>
                <a:gd name="T58" fmla="*/ 8 w 51"/>
                <a:gd name="T59" fmla="*/ 19 h 24"/>
                <a:gd name="T60" fmla="*/ 8 w 51"/>
                <a:gd name="T61" fmla="*/ 19 h 24"/>
                <a:gd name="T62" fmla="*/ 8 w 51"/>
                <a:gd name="T63" fmla="*/ 19 h 24"/>
                <a:gd name="T64" fmla="*/ 25 w 51"/>
                <a:gd name="T65" fmla="*/ 24 h 24"/>
                <a:gd name="T66" fmla="*/ 11 w 51"/>
                <a:gd name="T67" fmla="*/ 18 h 24"/>
                <a:gd name="T68" fmla="*/ 25 w 51"/>
                <a:gd name="T69" fmla="*/ 15 h 24"/>
                <a:gd name="T70" fmla="*/ 25 w 51"/>
                <a:gd name="T71" fmla="*/ 15 h 24"/>
                <a:gd name="T72" fmla="*/ 25 w 51"/>
                <a:gd name="T73" fmla="*/ 15 h 24"/>
                <a:gd name="T74" fmla="*/ 25 w 51"/>
                <a:gd name="T75" fmla="*/ 15 h 24"/>
                <a:gd name="T76" fmla="*/ 25 w 51"/>
                <a:gd name="T77" fmla="*/ 15 h 24"/>
                <a:gd name="T78" fmla="*/ 27 w 51"/>
                <a:gd name="T79" fmla="*/ 15 h 24"/>
                <a:gd name="T80" fmla="*/ 27 w 51"/>
                <a:gd name="T81" fmla="*/ 15 h 24"/>
                <a:gd name="T82" fmla="*/ 27 w 51"/>
                <a:gd name="T83" fmla="*/ 15 h 24"/>
                <a:gd name="T84" fmla="*/ 45 w 51"/>
                <a:gd name="T85" fmla="*/ 17 h 24"/>
                <a:gd name="T86" fmla="*/ 30 w 51"/>
                <a:gd name="T87" fmla="*/ 14 h 24"/>
                <a:gd name="T88" fmla="*/ 51 w 51"/>
                <a:gd name="T89" fmla="*/ 4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1" h="24">
                  <a:moveTo>
                    <a:pt x="51" y="4"/>
                  </a:moveTo>
                  <a:cubicBezTo>
                    <a:pt x="51" y="4"/>
                    <a:pt x="41" y="8"/>
                    <a:pt x="28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30" y="11"/>
                    <a:pt x="30" y="10"/>
                    <a:pt x="31" y="9"/>
                  </a:cubicBezTo>
                  <a:cubicBezTo>
                    <a:pt x="33" y="8"/>
                    <a:pt x="34" y="6"/>
                    <a:pt x="35" y="5"/>
                  </a:cubicBezTo>
                  <a:cubicBezTo>
                    <a:pt x="37" y="2"/>
                    <a:pt x="38" y="1"/>
                    <a:pt x="38" y="0"/>
                  </a:cubicBezTo>
                  <a:cubicBezTo>
                    <a:pt x="37" y="0"/>
                    <a:pt x="36" y="2"/>
                    <a:pt x="34" y="4"/>
                  </a:cubicBezTo>
                  <a:cubicBezTo>
                    <a:pt x="33" y="5"/>
                    <a:pt x="32" y="7"/>
                    <a:pt x="30" y="8"/>
                  </a:cubicBezTo>
                  <a:cubicBezTo>
                    <a:pt x="29" y="9"/>
                    <a:pt x="28" y="10"/>
                    <a:pt x="27" y="10"/>
                  </a:cubicBezTo>
                  <a:cubicBezTo>
                    <a:pt x="27" y="11"/>
                    <a:pt x="26" y="11"/>
                    <a:pt x="26" y="11"/>
                  </a:cubicBezTo>
                  <a:cubicBezTo>
                    <a:pt x="26" y="12"/>
                    <a:pt x="24" y="13"/>
                    <a:pt x="24" y="13"/>
                  </a:cubicBezTo>
                  <a:cubicBezTo>
                    <a:pt x="18" y="15"/>
                    <a:pt x="13" y="16"/>
                    <a:pt x="10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5"/>
                    <a:pt x="12" y="14"/>
                    <a:pt x="13" y="13"/>
                  </a:cubicBezTo>
                  <a:cubicBezTo>
                    <a:pt x="14" y="12"/>
                    <a:pt x="15" y="10"/>
                    <a:pt x="16" y="9"/>
                  </a:cubicBezTo>
                  <a:cubicBezTo>
                    <a:pt x="18" y="6"/>
                    <a:pt x="19" y="4"/>
                    <a:pt x="18" y="4"/>
                  </a:cubicBezTo>
                  <a:cubicBezTo>
                    <a:pt x="18" y="4"/>
                    <a:pt x="17" y="6"/>
                    <a:pt x="15" y="8"/>
                  </a:cubicBezTo>
                  <a:cubicBezTo>
                    <a:pt x="14" y="9"/>
                    <a:pt x="13" y="11"/>
                    <a:pt x="12" y="12"/>
                  </a:cubicBezTo>
                  <a:cubicBezTo>
                    <a:pt x="11" y="13"/>
                    <a:pt x="10" y="13"/>
                    <a:pt x="9" y="14"/>
                  </a:cubicBezTo>
                  <a:cubicBezTo>
                    <a:pt x="9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6" y="16"/>
                    <a:pt x="6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2" y="18"/>
                    <a:pt x="0" y="18"/>
                    <a:pt x="1" y="18"/>
                  </a:cubicBezTo>
                  <a:cubicBezTo>
                    <a:pt x="1" y="19"/>
                    <a:pt x="3" y="19"/>
                    <a:pt x="6" y="18"/>
                  </a:cubicBezTo>
                  <a:cubicBezTo>
                    <a:pt x="7" y="19"/>
                    <a:pt x="8" y="19"/>
                    <a:pt x="8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18" y="22"/>
                    <a:pt x="25" y="24"/>
                    <a:pt x="25" y="24"/>
                  </a:cubicBezTo>
                  <a:cubicBezTo>
                    <a:pt x="25" y="23"/>
                    <a:pt x="19" y="21"/>
                    <a:pt x="11" y="18"/>
                  </a:cubicBezTo>
                  <a:cubicBezTo>
                    <a:pt x="15" y="17"/>
                    <a:pt x="20" y="17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6" y="15"/>
                    <a:pt x="26" y="15"/>
                    <a:pt x="27" y="15"/>
                  </a:cubicBezTo>
                  <a:cubicBezTo>
                    <a:pt x="27" y="15"/>
                    <a:pt x="27" y="15"/>
                    <a:pt x="27" y="15"/>
                  </a:cubicBezTo>
                  <a:cubicBezTo>
                    <a:pt x="27" y="15"/>
                    <a:pt x="27" y="15"/>
                    <a:pt x="27" y="15"/>
                  </a:cubicBezTo>
                  <a:cubicBezTo>
                    <a:pt x="37" y="17"/>
                    <a:pt x="45" y="17"/>
                    <a:pt x="45" y="17"/>
                  </a:cubicBezTo>
                  <a:cubicBezTo>
                    <a:pt x="45" y="16"/>
                    <a:pt x="38" y="15"/>
                    <a:pt x="30" y="14"/>
                  </a:cubicBezTo>
                  <a:cubicBezTo>
                    <a:pt x="42" y="10"/>
                    <a:pt x="51" y="5"/>
                    <a:pt x="51" y="4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482"/>
            <p:cNvSpPr/>
            <p:nvPr>
              <p:custDataLst>
                <p:tags r:id="rId21"/>
              </p:custDataLst>
            </p:nvPr>
          </p:nvSpPr>
          <p:spPr bwMode="auto">
            <a:xfrm>
              <a:off x="3609975" y="2471738"/>
              <a:ext cx="112713" cy="98425"/>
            </a:xfrm>
            <a:custGeom>
              <a:gdLst>
                <a:gd name="T0" fmla="*/ 22 w 30"/>
                <a:gd name="T1" fmla="*/ 23 h 26"/>
                <a:gd name="T2" fmla="*/ 16 w 30"/>
                <a:gd name="T3" fmla="*/ 1 h 26"/>
                <a:gd name="T4" fmla="*/ 11 w 30"/>
                <a:gd name="T5" fmla="*/ 1 h 26"/>
                <a:gd name="T6" fmla="*/ 6 w 30"/>
                <a:gd name="T7" fmla="*/ 3 h 26"/>
                <a:gd name="T8" fmla="*/ 2 w 30"/>
                <a:gd name="T9" fmla="*/ 7 h 26"/>
                <a:gd name="T10" fmla="*/ 3 w 30"/>
                <a:gd name="T11" fmla="*/ 19 h 26"/>
                <a:gd name="T12" fmla="*/ 10 w 30"/>
                <a:gd name="T13" fmla="*/ 25 h 26"/>
                <a:gd name="T14" fmla="*/ 22 w 30"/>
                <a:gd name="T15" fmla="*/ 23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26">
                  <a:moveTo>
                    <a:pt x="22" y="23"/>
                  </a:moveTo>
                  <a:cubicBezTo>
                    <a:pt x="30" y="15"/>
                    <a:pt x="25" y="4"/>
                    <a:pt x="16" y="1"/>
                  </a:cubicBezTo>
                  <a:cubicBezTo>
                    <a:pt x="14" y="1"/>
                    <a:pt x="13" y="0"/>
                    <a:pt x="11" y="1"/>
                  </a:cubicBezTo>
                  <a:cubicBezTo>
                    <a:pt x="9" y="1"/>
                    <a:pt x="8" y="2"/>
                    <a:pt x="6" y="3"/>
                  </a:cubicBezTo>
                  <a:cubicBezTo>
                    <a:pt x="5" y="4"/>
                    <a:pt x="3" y="5"/>
                    <a:pt x="2" y="7"/>
                  </a:cubicBezTo>
                  <a:cubicBezTo>
                    <a:pt x="0" y="11"/>
                    <a:pt x="1" y="15"/>
                    <a:pt x="3" y="19"/>
                  </a:cubicBezTo>
                  <a:cubicBezTo>
                    <a:pt x="4" y="22"/>
                    <a:pt x="7" y="24"/>
                    <a:pt x="10" y="25"/>
                  </a:cubicBezTo>
                  <a:cubicBezTo>
                    <a:pt x="14" y="26"/>
                    <a:pt x="19" y="25"/>
                    <a:pt x="22" y="23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Freeform 483"/>
            <p:cNvSpPr/>
            <p:nvPr>
              <p:custDataLst>
                <p:tags r:id="rId22"/>
              </p:custDataLst>
            </p:nvPr>
          </p:nvSpPr>
          <p:spPr bwMode="auto">
            <a:xfrm>
              <a:off x="3632200" y="2527300"/>
              <a:ext cx="65088" cy="30163"/>
            </a:xfrm>
            <a:custGeom>
              <a:gdLst>
                <a:gd name="T0" fmla="*/ 17 w 17"/>
                <a:gd name="T1" fmla="*/ 0 h 8"/>
                <a:gd name="T2" fmla="*/ 15 w 17"/>
                <a:gd name="T3" fmla="*/ 2 h 8"/>
                <a:gd name="T4" fmla="*/ 10 w 17"/>
                <a:gd name="T5" fmla="*/ 5 h 8"/>
                <a:gd name="T6" fmla="*/ 10 w 17"/>
                <a:gd name="T7" fmla="*/ 5 h 8"/>
                <a:gd name="T8" fmla="*/ 9 w 17"/>
                <a:gd name="T9" fmla="*/ 5 h 8"/>
                <a:gd name="T10" fmla="*/ 8 w 17"/>
                <a:gd name="T11" fmla="*/ 5 h 8"/>
                <a:gd name="T12" fmla="*/ 8 w 17"/>
                <a:gd name="T13" fmla="*/ 5 h 8"/>
                <a:gd name="T14" fmla="*/ 8 w 17"/>
                <a:gd name="T15" fmla="*/ 5 h 8"/>
                <a:gd name="T16" fmla="*/ 8 w 17"/>
                <a:gd name="T17" fmla="*/ 5 h 8"/>
                <a:gd name="T18" fmla="*/ 3 w 17"/>
                <a:gd name="T19" fmla="*/ 4 h 8"/>
                <a:gd name="T20" fmla="*/ 0 w 17"/>
                <a:gd name="T21" fmla="*/ 2 h 8"/>
                <a:gd name="T22" fmla="*/ 0 w 17"/>
                <a:gd name="T23" fmla="*/ 2 h 8"/>
                <a:gd name="T24" fmla="*/ 1 w 17"/>
                <a:gd name="T25" fmla="*/ 5 h 8"/>
                <a:gd name="T26" fmla="*/ 8 w 17"/>
                <a:gd name="T27" fmla="*/ 8 h 8"/>
                <a:gd name="T28" fmla="*/ 9 w 17"/>
                <a:gd name="T29" fmla="*/ 8 h 8"/>
                <a:gd name="T30" fmla="*/ 9 w 17"/>
                <a:gd name="T31" fmla="*/ 8 h 8"/>
                <a:gd name="T32" fmla="*/ 10 w 17"/>
                <a:gd name="T33" fmla="*/ 8 h 8"/>
                <a:gd name="T34" fmla="*/ 11 w 17"/>
                <a:gd name="T35" fmla="*/ 7 h 8"/>
                <a:gd name="T36" fmla="*/ 11 w 17"/>
                <a:gd name="T37" fmla="*/ 7 h 8"/>
                <a:gd name="T38" fmla="*/ 17 w 17"/>
                <a:gd name="T39" fmla="*/ 3 h 8"/>
                <a:gd name="T40" fmla="*/ 17 w 17"/>
                <a:gd name="T41" fmla="*/ 0 h 8"/>
                <a:gd name="T42" fmla="*/ 17 w 17"/>
                <a:gd name="T43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7" h="8">
                  <a:moveTo>
                    <a:pt x="17" y="0"/>
                  </a:moveTo>
                  <a:cubicBezTo>
                    <a:pt x="16" y="0"/>
                    <a:pt x="16" y="0"/>
                    <a:pt x="15" y="2"/>
                  </a:cubicBezTo>
                  <a:cubicBezTo>
                    <a:pt x="14" y="3"/>
                    <a:pt x="12" y="4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6" y="5"/>
                    <a:pt x="4" y="4"/>
                    <a:pt x="3" y="4"/>
                  </a:cubicBezTo>
                  <a:cubicBezTo>
                    <a:pt x="1" y="3"/>
                    <a:pt x="1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4"/>
                    <a:pt x="1" y="5"/>
                  </a:cubicBezTo>
                  <a:cubicBezTo>
                    <a:pt x="3" y="6"/>
                    <a:pt x="5" y="8"/>
                    <a:pt x="8" y="8"/>
                  </a:cubicBezTo>
                  <a:cubicBezTo>
                    <a:pt x="8" y="8"/>
                    <a:pt x="8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4" y="7"/>
                    <a:pt x="16" y="4"/>
                    <a:pt x="17" y="3"/>
                  </a:cubicBezTo>
                  <a:cubicBezTo>
                    <a:pt x="17" y="1"/>
                    <a:pt x="17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Freeform 484"/>
            <p:cNvSpPr/>
            <p:nvPr>
              <p:custDataLst>
                <p:tags r:id="rId23"/>
              </p:custDataLst>
            </p:nvPr>
          </p:nvSpPr>
          <p:spPr bwMode="auto">
            <a:xfrm>
              <a:off x="3692525" y="2376488"/>
              <a:ext cx="101600" cy="98425"/>
            </a:xfrm>
            <a:custGeom>
              <a:gdLst>
                <a:gd name="T0" fmla="*/ 17 w 27"/>
                <a:gd name="T1" fmla="*/ 2 h 26"/>
                <a:gd name="T2" fmla="*/ 19 w 27"/>
                <a:gd name="T3" fmla="*/ 23 h 26"/>
                <a:gd name="T4" fmla="*/ 15 w 27"/>
                <a:gd name="T5" fmla="*/ 26 h 26"/>
                <a:gd name="T6" fmla="*/ 10 w 27"/>
                <a:gd name="T7" fmla="*/ 26 h 26"/>
                <a:gd name="T8" fmla="*/ 4 w 27"/>
                <a:gd name="T9" fmla="*/ 23 h 26"/>
                <a:gd name="T10" fmla="*/ 0 w 27"/>
                <a:gd name="T11" fmla="*/ 12 h 26"/>
                <a:gd name="T12" fmla="*/ 5 w 27"/>
                <a:gd name="T13" fmla="*/ 4 h 26"/>
                <a:gd name="T14" fmla="*/ 17 w 27"/>
                <a:gd name="T15" fmla="*/ 2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" h="26">
                  <a:moveTo>
                    <a:pt x="17" y="2"/>
                  </a:moveTo>
                  <a:cubicBezTo>
                    <a:pt x="27" y="5"/>
                    <a:pt x="26" y="17"/>
                    <a:pt x="19" y="23"/>
                  </a:cubicBezTo>
                  <a:cubicBezTo>
                    <a:pt x="18" y="25"/>
                    <a:pt x="16" y="25"/>
                    <a:pt x="15" y="26"/>
                  </a:cubicBezTo>
                  <a:cubicBezTo>
                    <a:pt x="13" y="26"/>
                    <a:pt x="11" y="26"/>
                    <a:pt x="10" y="26"/>
                  </a:cubicBezTo>
                  <a:cubicBezTo>
                    <a:pt x="7" y="25"/>
                    <a:pt x="5" y="24"/>
                    <a:pt x="4" y="23"/>
                  </a:cubicBezTo>
                  <a:cubicBezTo>
                    <a:pt x="1" y="20"/>
                    <a:pt x="0" y="16"/>
                    <a:pt x="0" y="12"/>
                  </a:cubicBezTo>
                  <a:cubicBezTo>
                    <a:pt x="1" y="9"/>
                    <a:pt x="2" y="6"/>
                    <a:pt x="5" y="4"/>
                  </a:cubicBezTo>
                  <a:cubicBezTo>
                    <a:pt x="8" y="1"/>
                    <a:pt x="13" y="0"/>
                    <a:pt x="17" y="2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Freeform 485"/>
            <p:cNvSpPr/>
            <p:nvPr>
              <p:custDataLst>
                <p:tags r:id="rId24"/>
              </p:custDataLst>
            </p:nvPr>
          </p:nvSpPr>
          <p:spPr bwMode="auto">
            <a:xfrm>
              <a:off x="3708400" y="2392363"/>
              <a:ext cx="63500" cy="30163"/>
            </a:xfrm>
            <a:custGeom>
              <a:gdLst>
                <a:gd name="T0" fmla="*/ 9 w 17"/>
                <a:gd name="T1" fmla="*/ 0 h 8"/>
                <a:gd name="T2" fmla="*/ 8 w 17"/>
                <a:gd name="T3" fmla="*/ 0 h 8"/>
                <a:gd name="T4" fmla="*/ 8 w 17"/>
                <a:gd name="T5" fmla="*/ 0 h 8"/>
                <a:gd name="T6" fmla="*/ 8 w 17"/>
                <a:gd name="T7" fmla="*/ 0 h 8"/>
                <a:gd name="T8" fmla="*/ 7 w 17"/>
                <a:gd name="T9" fmla="*/ 0 h 8"/>
                <a:gd name="T10" fmla="*/ 6 w 17"/>
                <a:gd name="T11" fmla="*/ 0 h 8"/>
                <a:gd name="T12" fmla="*/ 6 w 17"/>
                <a:gd name="T13" fmla="*/ 0 h 8"/>
                <a:gd name="T14" fmla="*/ 6 w 17"/>
                <a:gd name="T15" fmla="*/ 0 h 8"/>
                <a:gd name="T16" fmla="*/ 0 w 17"/>
                <a:gd name="T17" fmla="*/ 5 h 8"/>
                <a:gd name="T18" fmla="*/ 0 w 17"/>
                <a:gd name="T19" fmla="*/ 8 h 8"/>
                <a:gd name="T20" fmla="*/ 0 w 17"/>
                <a:gd name="T21" fmla="*/ 8 h 8"/>
                <a:gd name="T22" fmla="*/ 2 w 17"/>
                <a:gd name="T23" fmla="*/ 6 h 8"/>
                <a:gd name="T24" fmla="*/ 7 w 17"/>
                <a:gd name="T25" fmla="*/ 3 h 8"/>
                <a:gd name="T26" fmla="*/ 7 w 17"/>
                <a:gd name="T27" fmla="*/ 3 h 8"/>
                <a:gd name="T28" fmla="*/ 8 w 17"/>
                <a:gd name="T29" fmla="*/ 2 h 8"/>
                <a:gd name="T30" fmla="*/ 8 w 17"/>
                <a:gd name="T31" fmla="*/ 2 h 8"/>
                <a:gd name="T32" fmla="*/ 8 w 17"/>
                <a:gd name="T33" fmla="*/ 2 h 8"/>
                <a:gd name="T34" fmla="*/ 9 w 17"/>
                <a:gd name="T35" fmla="*/ 2 h 8"/>
                <a:gd name="T36" fmla="*/ 14 w 17"/>
                <a:gd name="T37" fmla="*/ 3 h 8"/>
                <a:gd name="T38" fmla="*/ 17 w 17"/>
                <a:gd name="T39" fmla="*/ 5 h 8"/>
                <a:gd name="T40" fmla="*/ 17 w 17"/>
                <a:gd name="T41" fmla="*/ 5 h 8"/>
                <a:gd name="T42" fmla="*/ 15 w 17"/>
                <a:gd name="T43" fmla="*/ 2 h 8"/>
                <a:gd name="T44" fmla="*/ 9 w 17"/>
                <a:gd name="T45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7" h="8">
                  <a:moveTo>
                    <a:pt x="9" y="0"/>
                  </a:moveTo>
                  <a:cubicBezTo>
                    <a:pt x="9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3" y="1"/>
                    <a:pt x="1" y="3"/>
                    <a:pt x="0" y="5"/>
                  </a:cubicBezTo>
                  <a:cubicBezTo>
                    <a:pt x="0" y="7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1" y="8"/>
                    <a:pt x="1" y="7"/>
                    <a:pt x="2" y="6"/>
                  </a:cubicBezTo>
                  <a:cubicBezTo>
                    <a:pt x="3" y="5"/>
                    <a:pt x="5" y="3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11" y="2"/>
                    <a:pt x="13" y="3"/>
                    <a:pt x="14" y="3"/>
                  </a:cubicBezTo>
                  <a:cubicBezTo>
                    <a:pt x="15" y="4"/>
                    <a:pt x="16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4"/>
                    <a:pt x="17" y="3"/>
                    <a:pt x="15" y="2"/>
                  </a:cubicBezTo>
                  <a:cubicBezTo>
                    <a:pt x="14" y="1"/>
                    <a:pt x="12" y="0"/>
                    <a:pt x="9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Freeform 486"/>
            <p:cNvSpPr/>
            <p:nvPr>
              <p:custDataLst>
                <p:tags r:id="rId25"/>
              </p:custDataLst>
            </p:nvPr>
          </p:nvSpPr>
          <p:spPr bwMode="auto">
            <a:xfrm>
              <a:off x="3609975" y="2376488"/>
              <a:ext cx="98425" cy="106363"/>
            </a:xfrm>
            <a:custGeom>
              <a:gdLst>
                <a:gd name="T0" fmla="*/ 9 w 26"/>
                <a:gd name="T1" fmla="*/ 3 h 28"/>
                <a:gd name="T2" fmla="*/ 24 w 26"/>
                <a:gd name="T3" fmla="*/ 19 h 28"/>
                <a:gd name="T4" fmla="*/ 22 w 26"/>
                <a:gd name="T5" fmla="*/ 24 h 28"/>
                <a:gd name="T6" fmla="*/ 18 w 26"/>
                <a:gd name="T7" fmla="*/ 27 h 28"/>
                <a:gd name="T8" fmla="*/ 12 w 26"/>
                <a:gd name="T9" fmla="*/ 28 h 28"/>
                <a:gd name="T10" fmla="*/ 2 w 26"/>
                <a:gd name="T11" fmla="*/ 22 h 28"/>
                <a:gd name="T12" fmla="*/ 1 w 26"/>
                <a:gd name="T13" fmla="*/ 12 h 28"/>
                <a:gd name="T14" fmla="*/ 9 w 26"/>
                <a:gd name="T15" fmla="*/ 3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6" h="28">
                  <a:moveTo>
                    <a:pt x="9" y="3"/>
                  </a:moveTo>
                  <a:cubicBezTo>
                    <a:pt x="20" y="0"/>
                    <a:pt x="26" y="10"/>
                    <a:pt x="24" y="19"/>
                  </a:cubicBezTo>
                  <a:cubicBezTo>
                    <a:pt x="24" y="21"/>
                    <a:pt x="23" y="23"/>
                    <a:pt x="22" y="24"/>
                  </a:cubicBezTo>
                  <a:cubicBezTo>
                    <a:pt x="21" y="25"/>
                    <a:pt x="20" y="26"/>
                    <a:pt x="18" y="27"/>
                  </a:cubicBezTo>
                  <a:cubicBezTo>
                    <a:pt x="16" y="28"/>
                    <a:pt x="14" y="28"/>
                    <a:pt x="12" y="28"/>
                  </a:cubicBezTo>
                  <a:cubicBezTo>
                    <a:pt x="8" y="28"/>
                    <a:pt x="4" y="25"/>
                    <a:pt x="2" y="22"/>
                  </a:cubicBezTo>
                  <a:cubicBezTo>
                    <a:pt x="1" y="19"/>
                    <a:pt x="0" y="15"/>
                    <a:pt x="1" y="12"/>
                  </a:cubicBezTo>
                  <a:cubicBezTo>
                    <a:pt x="2" y="8"/>
                    <a:pt x="5" y="5"/>
                    <a:pt x="9" y="3"/>
                  </a:cubicBezTo>
                </a:path>
              </a:pathLst>
            </a:custGeom>
            <a:solidFill>
              <a:srgbClr val="A113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Freeform 487"/>
            <p:cNvSpPr/>
            <p:nvPr>
              <p:custDataLst>
                <p:tags r:id="rId26"/>
              </p:custDataLst>
            </p:nvPr>
          </p:nvSpPr>
          <p:spPr bwMode="auto">
            <a:xfrm>
              <a:off x="3621088" y="2395538"/>
              <a:ext cx="52388" cy="53975"/>
            </a:xfrm>
            <a:custGeom>
              <a:gdLst>
                <a:gd name="T0" fmla="*/ 10 w 14"/>
                <a:gd name="T1" fmla="*/ 0 h 14"/>
                <a:gd name="T2" fmla="*/ 4 w 14"/>
                <a:gd name="T3" fmla="*/ 3 h 14"/>
                <a:gd name="T4" fmla="*/ 4 w 14"/>
                <a:gd name="T5" fmla="*/ 3 h 14"/>
                <a:gd name="T6" fmla="*/ 4 w 14"/>
                <a:gd name="T7" fmla="*/ 3 h 14"/>
                <a:gd name="T8" fmla="*/ 3 w 14"/>
                <a:gd name="T9" fmla="*/ 4 h 14"/>
                <a:gd name="T10" fmla="*/ 2 w 14"/>
                <a:gd name="T11" fmla="*/ 4 h 14"/>
                <a:gd name="T12" fmla="*/ 2 w 14"/>
                <a:gd name="T13" fmla="*/ 4 h 14"/>
                <a:gd name="T14" fmla="*/ 1 w 14"/>
                <a:gd name="T15" fmla="*/ 12 h 14"/>
                <a:gd name="T16" fmla="*/ 2 w 14"/>
                <a:gd name="T17" fmla="*/ 14 h 14"/>
                <a:gd name="T18" fmla="*/ 3 w 14"/>
                <a:gd name="T19" fmla="*/ 14 h 14"/>
                <a:gd name="T20" fmla="*/ 3 w 14"/>
                <a:gd name="T21" fmla="*/ 12 h 14"/>
                <a:gd name="T22" fmla="*/ 5 w 14"/>
                <a:gd name="T23" fmla="*/ 6 h 14"/>
                <a:gd name="T24" fmla="*/ 5 w 14"/>
                <a:gd name="T25" fmla="*/ 6 h 14"/>
                <a:gd name="T26" fmla="*/ 5 w 14"/>
                <a:gd name="T27" fmla="*/ 5 h 14"/>
                <a:gd name="T28" fmla="*/ 5 w 14"/>
                <a:gd name="T29" fmla="*/ 5 h 14"/>
                <a:gd name="T30" fmla="*/ 5 w 14"/>
                <a:gd name="T31" fmla="*/ 5 h 14"/>
                <a:gd name="T32" fmla="*/ 11 w 14"/>
                <a:gd name="T33" fmla="*/ 2 h 14"/>
                <a:gd name="T34" fmla="*/ 14 w 14"/>
                <a:gd name="T35" fmla="*/ 2 h 14"/>
                <a:gd name="T36" fmla="*/ 11 w 14"/>
                <a:gd name="T37" fmla="*/ 0 h 14"/>
                <a:gd name="T38" fmla="*/ 10 w 14"/>
                <a:gd name="T39" fmla="*/ 0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4" h="14">
                  <a:moveTo>
                    <a:pt x="10" y="0"/>
                  </a:moveTo>
                  <a:cubicBezTo>
                    <a:pt x="8" y="0"/>
                    <a:pt x="6" y="1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1" y="7"/>
                    <a:pt x="0" y="10"/>
                    <a:pt x="1" y="12"/>
                  </a:cubicBezTo>
                  <a:cubicBezTo>
                    <a:pt x="1" y="14"/>
                    <a:pt x="2" y="14"/>
                    <a:pt x="2" y="14"/>
                  </a:cubicBezTo>
                  <a:cubicBezTo>
                    <a:pt x="2" y="14"/>
                    <a:pt x="2" y="14"/>
                    <a:pt x="3" y="14"/>
                  </a:cubicBezTo>
                  <a:cubicBezTo>
                    <a:pt x="3" y="14"/>
                    <a:pt x="3" y="13"/>
                    <a:pt x="3" y="12"/>
                  </a:cubicBezTo>
                  <a:cubicBezTo>
                    <a:pt x="3" y="10"/>
                    <a:pt x="3" y="8"/>
                    <a:pt x="5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7" y="3"/>
                    <a:pt x="9" y="2"/>
                    <a:pt x="11" y="2"/>
                  </a:cubicBezTo>
                  <a:cubicBezTo>
                    <a:pt x="12" y="2"/>
                    <a:pt x="13" y="2"/>
                    <a:pt x="14" y="2"/>
                  </a:cubicBezTo>
                  <a:cubicBezTo>
                    <a:pt x="14" y="1"/>
                    <a:pt x="13" y="0"/>
                    <a:pt x="11" y="0"/>
                  </a:cubicBezTo>
                  <a:cubicBezTo>
                    <a:pt x="11" y="0"/>
                    <a:pt x="10" y="0"/>
                    <a:pt x="10" y="0"/>
                  </a:cubicBezTo>
                </a:path>
              </a:pathLst>
            </a:custGeom>
            <a:solidFill>
              <a:srgbClr val="B442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custDataLst>
      <p:tags r:id="rId2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8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3259339" y="1617543"/>
            <a:ext cx="11233785" cy="737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>
                <a:solidFill>
                  <a:srgbClr val="1D41D5"/>
                </a:solidFill>
                <a:latin typeface="微软雅黑" panose="020b0503020204020204" pitchFamily="34" charset="-122"/>
              </a:rPr>
              <a:t>                 </a:t>
            </a:r>
            <a:r>
              <a:rPr sz="2800" b="1">
                <a:solidFill>
                  <a:srgbClr val="1D41D5"/>
                </a:solidFill>
                <a:latin typeface="微软雅黑" panose="020b0503020204020204" pitchFamily="34" charset="-122"/>
              </a:rPr>
              <a:t>    </a:t>
            </a:r>
            <a:r>
              <a:rPr sz="2400" b="1" err="1">
                <a:solidFill>
                  <a:srgbClr val="1D41D5"/>
                </a:solidFill>
                <a:latin typeface="微软雅黑" panose="020b0503020204020204" pitchFamily="34" charset="-122"/>
              </a:rPr>
              <a:t>准备好了</a:t>
            </a:r>
            <a:endParaRPr sz="2400" b="1">
              <a:solidFill>
                <a:srgbClr val="1D41D5"/>
              </a:solidFill>
              <a:latin typeface="微软雅黑" panose="020b0503020204020204" pitchFamily="34" charset="-122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3418205" y="685267"/>
            <a:ext cx="5864860" cy="534910"/>
            <a:chOff x="5383" y="1079"/>
            <a:chExt cx="9236" cy="842"/>
          </a:xfrm>
        </p:grpSpPr>
        <p:grpSp>
          <p:nvGrpSpPr>
            <p:cNvPr id="3" name="组合 2"/>
            <p:cNvGrpSpPr/>
            <p:nvPr/>
          </p:nvGrpSpPr>
          <p:grpSpPr>
            <a:xfrm>
              <a:off x="5383" y="1091"/>
              <a:ext cx="9236" cy="830"/>
              <a:chOff x="5460" y="1054"/>
              <a:chExt cx="9236" cy="830"/>
            </a:xfrm>
          </p:grpSpPr>
          <p:grpSp>
            <p:nvGrpSpPr>
              <p:cNvPr id="4" name="组合 3"/>
              <p:cNvGrpSpPr/>
              <p:nvPr/>
            </p:nvGrpSpPr>
            <p:grpSpPr>
              <a:xfrm>
                <a:off x="5460" y="1054"/>
                <a:ext cx="9236" cy="822"/>
                <a:chOff x="4162425" y="353160"/>
                <a:chExt cx="5864860" cy="522212"/>
              </a:xfrm>
            </p:grpSpPr>
            <p:grpSp>
              <p:nvGrpSpPr>
                <p:cNvPr id="16" name="组合 15"/>
                <p:cNvGrpSpPr/>
                <p:nvPr/>
              </p:nvGrpSpPr>
              <p:grpSpPr>
                <a:xfrm>
                  <a:off x="5348179" y="353238"/>
                  <a:ext cx="2314792" cy="522134"/>
                  <a:chOff x="4406900" y="508000"/>
                  <a:chExt cx="3378200" cy="762000"/>
                </a:xfrm>
              </p:grpSpPr>
              <p:sp>
                <p:nvSpPr>
                  <p:cNvPr id="17" name="椭圆 16"/>
                  <p:cNvSpPr/>
                  <p:nvPr/>
                </p:nvSpPr>
                <p:spPr>
                  <a:xfrm>
                    <a:off x="4406900" y="508000"/>
                    <a:ext cx="762001" cy="762000"/>
                  </a:xfrm>
                  <a:prstGeom prst="ellipse">
                    <a:avLst/>
                  </a:prstGeom>
                  <a:solidFill>
                    <a:srgbClr val="CFAA7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2500"/>
                  </a:p>
                </p:txBody>
              </p:sp>
              <p:sp>
                <p:nvSpPr>
                  <p:cNvPr id="18" name="椭圆 17"/>
                  <p:cNvSpPr/>
                  <p:nvPr/>
                </p:nvSpPr>
                <p:spPr>
                  <a:xfrm>
                    <a:off x="5278967" y="508000"/>
                    <a:ext cx="762000" cy="762000"/>
                  </a:xfrm>
                  <a:prstGeom prst="ellipse">
                    <a:avLst/>
                  </a:prstGeom>
                  <a:solidFill>
                    <a:srgbClr val="CFAA7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2500"/>
                  </a:p>
                </p:txBody>
              </p:sp>
              <p:sp>
                <p:nvSpPr>
                  <p:cNvPr id="19" name="椭圆 18"/>
                  <p:cNvSpPr/>
                  <p:nvPr/>
                </p:nvSpPr>
                <p:spPr>
                  <a:xfrm>
                    <a:off x="6151034" y="508000"/>
                    <a:ext cx="762000" cy="762000"/>
                  </a:xfrm>
                  <a:prstGeom prst="ellipse">
                    <a:avLst/>
                  </a:prstGeom>
                  <a:solidFill>
                    <a:srgbClr val="CFAA7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2500"/>
                  </a:p>
                </p:txBody>
              </p:sp>
              <p:sp>
                <p:nvSpPr>
                  <p:cNvPr id="20" name="椭圆 19"/>
                  <p:cNvSpPr/>
                  <p:nvPr/>
                </p:nvSpPr>
                <p:spPr>
                  <a:xfrm>
                    <a:off x="7023100" y="508000"/>
                    <a:ext cx="762000" cy="762000"/>
                  </a:xfrm>
                  <a:prstGeom prst="ellipse">
                    <a:avLst/>
                  </a:prstGeom>
                  <a:solidFill>
                    <a:srgbClr val="CFAA7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2500"/>
                  </a:p>
                </p:txBody>
              </p:sp>
            </p:grpSp>
            <p:grpSp>
              <p:nvGrpSpPr>
                <p:cNvPr id="22" name="组合 21"/>
                <p:cNvGrpSpPr/>
                <p:nvPr/>
              </p:nvGrpSpPr>
              <p:grpSpPr>
                <a:xfrm flipV="1">
                  <a:off x="4162425" y="570572"/>
                  <a:ext cx="5864860" cy="114853"/>
                  <a:chOff x="3759200" y="659130"/>
                  <a:chExt cx="5864860" cy="114853"/>
                </a:xfrm>
              </p:grpSpPr>
              <p:grpSp>
                <p:nvGrpSpPr>
                  <p:cNvPr id="23" name="组合 22"/>
                  <p:cNvGrpSpPr/>
                  <p:nvPr/>
                </p:nvGrpSpPr>
                <p:grpSpPr>
                  <a:xfrm>
                    <a:off x="8569960" y="659130"/>
                    <a:ext cx="1054100" cy="114300"/>
                    <a:chOff x="8569960" y="659130"/>
                    <a:chExt cx="1054100" cy="114300"/>
                  </a:xfrm>
                </p:grpSpPr>
                <p:cxnSp>
                  <p:nvCxnSpPr>
                    <p:cNvPr id="24" name="直接连接符 23"/>
                    <p:cNvCxnSpPr/>
                    <p:nvPr/>
                  </p:nvCxnSpPr>
                  <p:spPr>
                    <a:xfrm>
                      <a:off x="8569960" y="659130"/>
                      <a:ext cx="1054100" cy="0"/>
                    </a:xfrm>
                    <a:prstGeom prst="line">
                      <a:avLst/>
                    </a:prstGeom>
                    <a:ln w="12700">
                      <a:solidFill>
                        <a:srgbClr val="CFAA74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5" name="直接连接符 24"/>
                    <p:cNvCxnSpPr/>
                    <p:nvPr/>
                  </p:nvCxnSpPr>
                  <p:spPr>
                    <a:xfrm>
                      <a:off x="8653780" y="773430"/>
                      <a:ext cx="711200" cy="0"/>
                    </a:xfrm>
                    <a:prstGeom prst="line">
                      <a:avLst/>
                    </a:prstGeom>
                    <a:ln w="12700">
                      <a:solidFill>
                        <a:srgbClr val="CFAA74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grpSp>
                <p:nvGrpSpPr>
                  <p:cNvPr id="26" name="组合 25"/>
                  <p:cNvGrpSpPr/>
                  <p:nvPr/>
                </p:nvGrpSpPr>
                <p:grpSpPr>
                  <a:xfrm flipH="1">
                    <a:off x="3759200" y="659683"/>
                    <a:ext cx="1054100" cy="114300"/>
                    <a:chOff x="7391400" y="673100"/>
                    <a:chExt cx="1054100" cy="114300"/>
                  </a:xfrm>
                </p:grpSpPr>
                <p:cxnSp>
                  <p:nvCxnSpPr>
                    <p:cNvPr id="27" name="直接连接符 26"/>
                    <p:cNvCxnSpPr/>
                    <p:nvPr/>
                  </p:nvCxnSpPr>
                  <p:spPr>
                    <a:xfrm>
                      <a:off x="7391400" y="673100"/>
                      <a:ext cx="1054100" cy="0"/>
                    </a:xfrm>
                    <a:prstGeom prst="line">
                      <a:avLst/>
                    </a:prstGeom>
                    <a:ln w="12700">
                      <a:solidFill>
                        <a:srgbClr val="CFAA74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9" name="直接连接符 28"/>
                    <p:cNvCxnSpPr/>
                    <p:nvPr/>
                  </p:nvCxnSpPr>
                  <p:spPr>
                    <a:xfrm>
                      <a:off x="7391400" y="787400"/>
                      <a:ext cx="711200" cy="0"/>
                    </a:xfrm>
                    <a:prstGeom prst="line">
                      <a:avLst/>
                    </a:prstGeom>
                    <a:ln w="12700">
                      <a:solidFill>
                        <a:srgbClr val="CFAA74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  <p:sp>
              <p:nvSpPr>
                <p:cNvPr id="30" name="文本框 29"/>
                <p:cNvSpPr txBox="1"/>
                <p:nvPr/>
              </p:nvSpPr>
              <p:spPr>
                <a:xfrm>
                  <a:off x="5342564" y="369035"/>
                  <a:ext cx="509223" cy="47562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500" b="1">
                      <a:solidFill>
                        <a:schemeClr val="bg1"/>
                      </a:solidFill>
                      <a:latin typeface="黑体" panose="02010609060101010101" charset="-122"/>
                      <a:ea typeface="黑体" panose="02010609060101010101" charset="-122"/>
                    </a:rPr>
                    <a:t>我 </a:t>
                  </a:r>
                  <a:endParaRPr lang="en-US" altLang="zh-CN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endParaRPr>
                </a:p>
              </p:txBody>
            </p:sp>
            <p:sp>
              <p:nvSpPr>
                <p:cNvPr id="31" name="文本框 30"/>
                <p:cNvSpPr txBox="1"/>
                <p:nvPr/>
              </p:nvSpPr>
              <p:spPr>
                <a:xfrm>
                  <a:off x="5952187" y="376655"/>
                  <a:ext cx="509223" cy="47562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500" b="1">
                      <a:solidFill>
                        <a:schemeClr val="bg1"/>
                      </a:solidFill>
                      <a:latin typeface="黑体" panose="02010609060101010101" charset="-122"/>
                      <a:ea typeface="黑体" panose="02010609060101010101" charset="-122"/>
                    </a:rPr>
                    <a:t>劳</a:t>
                  </a:r>
                  <a:endParaRPr lang="zh-CN" altLang="en-US" sz="2500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endParaRPr>
                </a:p>
              </p:txBody>
            </p:sp>
            <p:sp>
              <p:nvSpPr>
                <p:cNvPr id="32" name="文本框 31"/>
                <p:cNvSpPr txBox="1"/>
                <p:nvPr/>
              </p:nvSpPr>
              <p:spPr>
                <a:xfrm>
                  <a:off x="6562299" y="376655"/>
                  <a:ext cx="509223" cy="47562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500" b="1">
                      <a:solidFill>
                        <a:schemeClr val="bg1"/>
                      </a:solidFill>
                      <a:latin typeface="黑体" panose="02010609060101010101" charset="-122"/>
                      <a:ea typeface="黑体" panose="02010609060101010101" charset="-122"/>
                    </a:rPr>
                    <a:t>动</a:t>
                  </a:r>
                  <a:endParaRPr lang="zh-CN" altLang="en-US" sz="2500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endParaRPr>
                </a:p>
              </p:txBody>
            </p:sp>
            <p:sp>
              <p:nvSpPr>
                <p:cNvPr id="33" name="文本框 32"/>
                <p:cNvSpPr txBox="1"/>
                <p:nvPr/>
              </p:nvSpPr>
              <p:spPr>
                <a:xfrm>
                  <a:off x="7140307" y="353160"/>
                  <a:ext cx="509223" cy="47562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r>
                    <a:rPr kumimoji="0" lang="zh-CN" altLang="en-US" sz="2500" b="1" i="0" u="none" strike="noStrike" kern="1200" cap="none" spc="0" normalizeH="0" baseline="0" noProof="0">
                      <a:ln>
                        <a:noFill/>
                      </a:ln>
                      <a:solidFill>
                        <a:schemeClr val="bg1"/>
                      </a:solidFill>
                      <a:effectLst/>
                      <a:uLnTx/>
                      <a:uFillTx/>
                      <a:latin typeface="黑体" panose="02010609060101010101" charset="-122"/>
                      <a:ea typeface="黑体" panose="02010609060101010101" charset="-122"/>
                      <a:cs typeface="楷体" panose="02010609060101010101" pitchFamily="49" charset="-122"/>
                    </a:rPr>
                    <a:t>我 </a:t>
                  </a:r>
                  <a:endParaRPr lang="zh-CN" altLang="en-US" sz="2500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endParaRPr>
                </a:p>
              </p:txBody>
            </p:sp>
          </p:grpSp>
          <p:sp>
            <p:nvSpPr>
              <p:cNvPr id="34" name="椭圆 33"/>
              <p:cNvSpPr/>
              <p:nvPr/>
            </p:nvSpPr>
            <p:spPr>
              <a:xfrm>
                <a:off x="11115" y="1062"/>
                <a:ext cx="822" cy="822"/>
              </a:xfrm>
              <a:prstGeom prst="ellipse">
                <a:avLst/>
              </a:prstGeom>
              <a:solidFill>
                <a:srgbClr val="CFAA7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2500"/>
              </a:p>
            </p:txBody>
          </p:sp>
          <p:sp>
            <p:nvSpPr>
              <p:cNvPr id="35" name="文本框 34"/>
              <p:cNvSpPr txBox="1"/>
              <p:nvPr/>
            </p:nvSpPr>
            <p:spPr>
              <a:xfrm>
                <a:off x="11135" y="1098"/>
                <a:ext cx="802" cy="74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kumimoji="0" lang="zh-CN" altLang="en-US" sz="2500" b="1" i="0" u="none" strike="noStrike" kern="120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黑体" panose="02010609060101010101" charset="-122"/>
                    <a:ea typeface="黑体" panose="02010609060101010101" charset="-122"/>
                    <a:cs typeface="楷体" panose="02010609060101010101" pitchFamily="49" charset="-122"/>
                  </a:rPr>
                  <a:t>快 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  <p:sp>
          <p:nvSpPr>
            <p:cNvPr id="36" name="椭圆 35"/>
            <p:cNvSpPr/>
            <p:nvPr/>
          </p:nvSpPr>
          <p:spPr>
            <a:xfrm>
              <a:off x="12037" y="1079"/>
              <a:ext cx="822" cy="822"/>
            </a:xfrm>
            <a:prstGeom prst="ellipse">
              <a:avLst/>
            </a:prstGeom>
            <a:solidFill>
              <a:srgbClr val="CFAA7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2500"/>
            </a:p>
          </p:txBody>
        </p:sp>
        <p:sp>
          <p:nvSpPr>
            <p:cNvPr id="37" name="文本框 36"/>
            <p:cNvSpPr txBox="1"/>
            <p:nvPr/>
          </p:nvSpPr>
          <p:spPr>
            <a:xfrm>
              <a:off x="12037" y="1127"/>
              <a:ext cx="802" cy="7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kumimoji="0" lang="zh-CN" altLang="en-US" sz="2500" b="1" kern="1200" cap="none" spc="0" normalizeH="0" baseline="0" noProof="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cs typeface="楷体" panose="02010609060101010101" pitchFamily="49" charset="-122"/>
                </a:rPr>
                <a:t>乐 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sp>
        <p:nvSpPr>
          <p:cNvPr id="38" name="文本框 37"/>
          <p:cNvSpPr txBox="1"/>
          <p:nvPr/>
        </p:nvSpPr>
        <p:spPr>
          <a:xfrm>
            <a:off x="2468175" y="5101943"/>
            <a:ext cx="6359941" cy="461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/>
            <a:r>
              <a:rPr lang="en-US" sz="2400" b="1" smtClean="0">
                <a:latin typeface="微软雅黑" panose="020b0503020204020204" pitchFamily="34" charset="-122"/>
                <a:cs typeface="微软雅黑" panose="020b0503020204020204" pitchFamily="34" charset="-122"/>
              </a:rPr>
              <a:t>        </a:t>
            </a:r>
            <a:r>
              <a:rPr sz="2400" b="1" err="1" smtClean="0">
                <a:latin typeface="微软雅黑" panose="020b0503020204020204" pitchFamily="34" charset="-122"/>
                <a:cs typeface="微软雅黑" panose="020b0503020204020204" pitchFamily="34" charset="-122"/>
              </a:rPr>
              <a:t>金属环                                    麻绳</a:t>
            </a:r>
            <a:endParaRPr sz="2400" b="1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5" name="图片 4" descr="QQ截图202305070706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3178" y="2569471"/>
            <a:ext cx="3144520" cy="19894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8" name="图片 27" descr="QQ截图2023050707063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1702" y="2622190"/>
            <a:ext cx="3096031" cy="19367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39" name="组合 38"/>
          <p:cNvGrpSpPr/>
          <p:nvPr/>
        </p:nvGrpSpPr>
        <p:grpSpPr>
          <a:xfrm>
            <a:off x="449035" y="1366836"/>
            <a:ext cx="11593285" cy="5101273"/>
            <a:chOff x="3609975" y="2346325"/>
            <a:chExt cx="4975226" cy="2168525"/>
          </a:xfrm>
        </p:grpSpPr>
        <p:sp>
          <p:nvSpPr>
            <p:cNvPr id="40" name="Freeform 464"/>
            <p:cNvSpPr>
              <a:spLocks noEditPoints="1"/>
            </p:cNvSpPr>
            <p:nvPr>
              <p:custDataLst>
                <p:tags r:id="rId4"/>
              </p:custDataLst>
            </p:nvPr>
          </p:nvSpPr>
          <p:spPr bwMode="auto">
            <a:xfrm>
              <a:off x="3640138" y="2411413"/>
              <a:ext cx="4919663" cy="2058988"/>
            </a:xfrm>
            <a:custGeom>
              <a:gdLst>
                <a:gd name="T0" fmla="*/ 3080 w 3099"/>
                <a:gd name="T1" fmla="*/ 19 h 1297"/>
                <a:gd name="T2" fmla="*/ 3080 w 3099"/>
                <a:gd name="T3" fmla="*/ 1280 h 1297"/>
                <a:gd name="T4" fmla="*/ 19 w 3099"/>
                <a:gd name="T5" fmla="*/ 1280 h 1297"/>
                <a:gd name="T6" fmla="*/ 19 w 3099"/>
                <a:gd name="T7" fmla="*/ 19 h 1297"/>
                <a:gd name="T8" fmla="*/ 3080 w 3099"/>
                <a:gd name="T9" fmla="*/ 19 h 1297"/>
                <a:gd name="T10" fmla="*/ 3099 w 3099"/>
                <a:gd name="T11" fmla="*/ 0 h 1297"/>
                <a:gd name="T12" fmla="*/ 3080 w 3099"/>
                <a:gd name="T13" fmla="*/ 0 h 1297"/>
                <a:gd name="T14" fmla="*/ 19 w 3099"/>
                <a:gd name="T15" fmla="*/ 0 h 1297"/>
                <a:gd name="T16" fmla="*/ 0 w 3099"/>
                <a:gd name="T17" fmla="*/ 0 h 1297"/>
                <a:gd name="T18" fmla="*/ 0 w 3099"/>
                <a:gd name="T19" fmla="*/ 19 h 1297"/>
                <a:gd name="T20" fmla="*/ 0 w 3099"/>
                <a:gd name="T21" fmla="*/ 1280 h 1297"/>
                <a:gd name="T22" fmla="*/ 0 w 3099"/>
                <a:gd name="T23" fmla="*/ 1297 h 1297"/>
                <a:gd name="T24" fmla="*/ 19 w 3099"/>
                <a:gd name="T25" fmla="*/ 1297 h 1297"/>
                <a:gd name="T26" fmla="*/ 3080 w 3099"/>
                <a:gd name="T27" fmla="*/ 1297 h 1297"/>
                <a:gd name="T28" fmla="*/ 3099 w 3099"/>
                <a:gd name="T29" fmla="*/ 1297 h 1297"/>
                <a:gd name="T30" fmla="*/ 3099 w 3099"/>
                <a:gd name="T31" fmla="*/ 1280 h 1297"/>
                <a:gd name="T32" fmla="*/ 3099 w 3099"/>
                <a:gd name="T33" fmla="*/ 19 h 1297"/>
                <a:gd name="T34" fmla="*/ 3099 w 3099"/>
                <a:gd name="T35" fmla="*/ 0 h 12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099" h="1297">
                  <a:moveTo>
                    <a:pt x="3080" y="19"/>
                  </a:moveTo>
                  <a:lnTo>
                    <a:pt x="3080" y="1280"/>
                  </a:lnTo>
                  <a:lnTo>
                    <a:pt x="19" y="1280"/>
                  </a:lnTo>
                  <a:lnTo>
                    <a:pt x="19" y="19"/>
                  </a:lnTo>
                  <a:lnTo>
                    <a:pt x="3080" y="19"/>
                  </a:lnTo>
                  <a:close/>
                  <a:moveTo>
                    <a:pt x="3099" y="0"/>
                  </a:moveTo>
                  <a:lnTo>
                    <a:pt x="3080" y="0"/>
                  </a:lnTo>
                  <a:lnTo>
                    <a:pt x="19" y="0"/>
                  </a:lnTo>
                  <a:lnTo>
                    <a:pt x="0" y="0"/>
                  </a:lnTo>
                  <a:lnTo>
                    <a:pt x="0" y="19"/>
                  </a:lnTo>
                  <a:lnTo>
                    <a:pt x="0" y="1280"/>
                  </a:lnTo>
                  <a:lnTo>
                    <a:pt x="0" y="1297"/>
                  </a:lnTo>
                  <a:lnTo>
                    <a:pt x="19" y="1297"/>
                  </a:lnTo>
                  <a:lnTo>
                    <a:pt x="3080" y="1297"/>
                  </a:lnTo>
                  <a:lnTo>
                    <a:pt x="3099" y="1297"/>
                  </a:lnTo>
                  <a:lnTo>
                    <a:pt x="3099" y="1280"/>
                  </a:lnTo>
                  <a:lnTo>
                    <a:pt x="3099" y="19"/>
                  </a:lnTo>
                  <a:lnTo>
                    <a:pt x="3099" y="0"/>
                  </a:lnTo>
                  <a:close/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Freeform 465"/>
            <p:cNvSpPr>
              <a:spLocks noEditPoints="1"/>
            </p:cNvSpPr>
            <p:nvPr>
              <p:custDataLst>
                <p:tags r:id="rId5"/>
              </p:custDataLst>
            </p:nvPr>
          </p:nvSpPr>
          <p:spPr bwMode="auto">
            <a:xfrm>
              <a:off x="3640138" y="2411413"/>
              <a:ext cx="4919663" cy="2058988"/>
            </a:xfrm>
            <a:custGeom>
              <a:gdLst>
                <a:gd name="T0" fmla="*/ 3080 w 3099"/>
                <a:gd name="T1" fmla="*/ 19 h 1297"/>
                <a:gd name="T2" fmla="*/ 3080 w 3099"/>
                <a:gd name="T3" fmla="*/ 1280 h 1297"/>
                <a:gd name="T4" fmla="*/ 19 w 3099"/>
                <a:gd name="T5" fmla="*/ 1280 h 1297"/>
                <a:gd name="T6" fmla="*/ 19 w 3099"/>
                <a:gd name="T7" fmla="*/ 19 h 1297"/>
                <a:gd name="T8" fmla="*/ 3080 w 3099"/>
                <a:gd name="T9" fmla="*/ 19 h 1297"/>
                <a:gd name="T10" fmla="*/ 3099 w 3099"/>
                <a:gd name="T11" fmla="*/ 0 h 1297"/>
                <a:gd name="T12" fmla="*/ 3080 w 3099"/>
                <a:gd name="T13" fmla="*/ 0 h 1297"/>
                <a:gd name="T14" fmla="*/ 19 w 3099"/>
                <a:gd name="T15" fmla="*/ 0 h 1297"/>
                <a:gd name="T16" fmla="*/ 0 w 3099"/>
                <a:gd name="T17" fmla="*/ 0 h 1297"/>
                <a:gd name="T18" fmla="*/ 0 w 3099"/>
                <a:gd name="T19" fmla="*/ 19 h 1297"/>
                <a:gd name="T20" fmla="*/ 0 w 3099"/>
                <a:gd name="T21" fmla="*/ 1280 h 1297"/>
                <a:gd name="T22" fmla="*/ 0 w 3099"/>
                <a:gd name="T23" fmla="*/ 1297 h 1297"/>
                <a:gd name="T24" fmla="*/ 19 w 3099"/>
                <a:gd name="T25" fmla="*/ 1297 h 1297"/>
                <a:gd name="T26" fmla="*/ 3080 w 3099"/>
                <a:gd name="T27" fmla="*/ 1297 h 1297"/>
                <a:gd name="T28" fmla="*/ 3099 w 3099"/>
                <a:gd name="T29" fmla="*/ 1297 h 1297"/>
                <a:gd name="T30" fmla="*/ 3099 w 3099"/>
                <a:gd name="T31" fmla="*/ 1280 h 1297"/>
                <a:gd name="T32" fmla="*/ 3099 w 3099"/>
                <a:gd name="T33" fmla="*/ 19 h 1297"/>
                <a:gd name="T34" fmla="*/ 3099 w 3099"/>
                <a:gd name="T35" fmla="*/ 0 h 12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099" h="1297">
                  <a:moveTo>
                    <a:pt x="3080" y="19"/>
                  </a:moveTo>
                  <a:lnTo>
                    <a:pt x="3080" y="1280"/>
                  </a:lnTo>
                  <a:lnTo>
                    <a:pt x="19" y="1280"/>
                  </a:lnTo>
                  <a:lnTo>
                    <a:pt x="19" y="19"/>
                  </a:lnTo>
                  <a:lnTo>
                    <a:pt x="3080" y="19"/>
                  </a:lnTo>
                  <a:moveTo>
                    <a:pt x="3099" y="0"/>
                  </a:moveTo>
                  <a:lnTo>
                    <a:pt x="3080" y="0"/>
                  </a:lnTo>
                  <a:lnTo>
                    <a:pt x="19" y="0"/>
                  </a:lnTo>
                  <a:lnTo>
                    <a:pt x="0" y="0"/>
                  </a:lnTo>
                  <a:lnTo>
                    <a:pt x="0" y="19"/>
                  </a:lnTo>
                  <a:lnTo>
                    <a:pt x="0" y="1280"/>
                  </a:lnTo>
                  <a:lnTo>
                    <a:pt x="0" y="1297"/>
                  </a:lnTo>
                  <a:lnTo>
                    <a:pt x="19" y="1297"/>
                  </a:lnTo>
                  <a:lnTo>
                    <a:pt x="3080" y="1297"/>
                  </a:lnTo>
                  <a:lnTo>
                    <a:pt x="3099" y="1297"/>
                  </a:lnTo>
                  <a:lnTo>
                    <a:pt x="3099" y="1280"/>
                  </a:lnTo>
                  <a:lnTo>
                    <a:pt x="3099" y="19"/>
                  </a:lnTo>
                  <a:lnTo>
                    <a:pt x="309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Freeform 466"/>
            <p:cNvSpPr/>
            <p:nvPr>
              <p:custDataLst>
                <p:tags r:id="rId6"/>
              </p:custDataLst>
            </p:nvPr>
          </p:nvSpPr>
          <p:spPr bwMode="auto">
            <a:xfrm>
              <a:off x="3719513" y="2738438"/>
              <a:ext cx="4532313" cy="1655763"/>
            </a:xfrm>
            <a:custGeom>
              <a:gdLst>
                <a:gd name="T0" fmla="*/ 1206 w 1206"/>
                <a:gd name="T1" fmla="*/ 435 h 439"/>
                <a:gd name="T2" fmla="*/ 4 w 1206"/>
                <a:gd name="T3" fmla="*/ 435 h 439"/>
                <a:gd name="T4" fmla="*/ 4 w 1206"/>
                <a:gd name="T5" fmla="*/ 0 h 439"/>
                <a:gd name="T6" fmla="*/ 0 w 1206"/>
                <a:gd name="T7" fmla="*/ 0 h 439"/>
                <a:gd name="T8" fmla="*/ 0 w 1206"/>
                <a:gd name="T9" fmla="*/ 439 h 439"/>
                <a:gd name="T10" fmla="*/ 1206 w 1206"/>
                <a:gd name="T11" fmla="*/ 439 h 439"/>
                <a:gd name="T12" fmla="*/ 1206 w 1206"/>
                <a:gd name="T13" fmla="*/ 435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6" h="439">
                  <a:moveTo>
                    <a:pt x="1206" y="435"/>
                  </a:moveTo>
                  <a:cubicBezTo>
                    <a:pt x="4" y="435"/>
                    <a:pt x="4" y="435"/>
                    <a:pt x="4" y="435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1" y="0"/>
                    <a:pt x="0" y="0"/>
                  </a:cubicBezTo>
                  <a:cubicBezTo>
                    <a:pt x="0" y="439"/>
                    <a:pt x="0" y="439"/>
                    <a:pt x="0" y="439"/>
                  </a:cubicBezTo>
                  <a:cubicBezTo>
                    <a:pt x="1206" y="439"/>
                    <a:pt x="1206" y="439"/>
                    <a:pt x="1206" y="439"/>
                  </a:cubicBezTo>
                  <a:cubicBezTo>
                    <a:pt x="1206" y="437"/>
                    <a:pt x="1206" y="436"/>
                    <a:pt x="1206" y="435"/>
                  </a:cubicBezTo>
                  <a:close/>
                </a:path>
              </a:pathLst>
            </a:custGeom>
            <a:solidFill>
              <a:srgbClr val="72A5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467"/>
            <p:cNvSpPr/>
            <p:nvPr>
              <p:custDataLst>
                <p:tags r:id="rId7"/>
              </p:custDataLst>
            </p:nvPr>
          </p:nvSpPr>
          <p:spPr bwMode="auto">
            <a:xfrm>
              <a:off x="3940175" y="2490788"/>
              <a:ext cx="4543425" cy="1590675"/>
            </a:xfrm>
            <a:custGeom>
              <a:gdLst>
                <a:gd name="T0" fmla="*/ 1 w 1209"/>
                <a:gd name="T1" fmla="*/ 0 h 422"/>
                <a:gd name="T2" fmla="*/ 0 w 1209"/>
                <a:gd name="T3" fmla="*/ 4 h 422"/>
                <a:gd name="T4" fmla="*/ 1205 w 1209"/>
                <a:gd name="T5" fmla="*/ 4 h 422"/>
                <a:gd name="T6" fmla="*/ 1205 w 1209"/>
                <a:gd name="T7" fmla="*/ 422 h 422"/>
                <a:gd name="T8" fmla="*/ 1209 w 1209"/>
                <a:gd name="T9" fmla="*/ 422 h 422"/>
                <a:gd name="T10" fmla="*/ 1209 w 1209"/>
                <a:gd name="T11" fmla="*/ 0 h 422"/>
                <a:gd name="T12" fmla="*/ 1 w 1209"/>
                <a:gd name="T13" fmla="*/ 0 h 4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9" h="422">
                  <a:moveTo>
                    <a:pt x="1" y="0"/>
                  </a:moveTo>
                  <a:cubicBezTo>
                    <a:pt x="1" y="1"/>
                    <a:pt x="0" y="2"/>
                    <a:pt x="0" y="4"/>
                  </a:cubicBezTo>
                  <a:cubicBezTo>
                    <a:pt x="1205" y="4"/>
                    <a:pt x="1205" y="4"/>
                    <a:pt x="1205" y="4"/>
                  </a:cubicBezTo>
                  <a:cubicBezTo>
                    <a:pt x="1205" y="422"/>
                    <a:pt x="1205" y="422"/>
                    <a:pt x="1205" y="422"/>
                  </a:cubicBezTo>
                  <a:cubicBezTo>
                    <a:pt x="1206" y="422"/>
                    <a:pt x="1207" y="422"/>
                    <a:pt x="1209" y="422"/>
                  </a:cubicBezTo>
                  <a:cubicBezTo>
                    <a:pt x="1209" y="0"/>
                    <a:pt x="1209" y="0"/>
                    <a:pt x="1209" y="0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72A5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endParaRPr lang="zh-CN" altLang="en-US" b="1"/>
            </a:p>
          </p:txBody>
        </p:sp>
        <p:sp>
          <p:nvSpPr>
            <p:cNvPr id="44" name="Freeform 468"/>
            <p:cNvSpPr/>
            <p:nvPr>
              <p:custDataLst>
                <p:tags r:id="rId8"/>
              </p:custDataLst>
            </p:nvPr>
          </p:nvSpPr>
          <p:spPr bwMode="auto">
            <a:xfrm>
              <a:off x="8367713" y="4149725"/>
              <a:ext cx="203200" cy="217488"/>
            </a:xfrm>
            <a:custGeom>
              <a:gdLst>
                <a:gd name="T0" fmla="*/ 18 w 54"/>
                <a:gd name="T1" fmla="*/ 50 h 58"/>
                <a:gd name="T2" fmla="*/ 18 w 54"/>
                <a:gd name="T3" fmla="*/ 46 h 58"/>
                <a:gd name="T4" fmla="*/ 15 w 54"/>
                <a:gd name="T5" fmla="*/ 40 h 58"/>
                <a:gd name="T6" fmla="*/ 0 w 54"/>
                <a:gd name="T7" fmla="*/ 26 h 58"/>
                <a:gd name="T8" fmla="*/ 6 w 54"/>
                <a:gd name="T9" fmla="*/ 14 h 58"/>
                <a:gd name="T10" fmla="*/ 3 w 54"/>
                <a:gd name="T11" fmla="*/ 1 h 58"/>
                <a:gd name="T12" fmla="*/ 15 w 54"/>
                <a:gd name="T13" fmla="*/ 4 h 58"/>
                <a:gd name="T14" fmla="*/ 27 w 54"/>
                <a:gd name="T15" fmla="*/ 0 h 58"/>
                <a:gd name="T16" fmla="*/ 32 w 54"/>
                <a:gd name="T17" fmla="*/ 11 h 58"/>
                <a:gd name="T18" fmla="*/ 43 w 54"/>
                <a:gd name="T19" fmla="*/ 15 h 58"/>
                <a:gd name="T20" fmla="*/ 44 w 54"/>
                <a:gd name="T21" fmla="*/ 31 h 58"/>
                <a:gd name="T22" fmla="*/ 54 w 54"/>
                <a:gd name="T23" fmla="*/ 43 h 58"/>
                <a:gd name="T24" fmla="*/ 45 w 54"/>
                <a:gd name="T25" fmla="*/ 47 h 58"/>
                <a:gd name="T26" fmla="*/ 39 w 54"/>
                <a:gd name="T27" fmla="*/ 58 h 58"/>
                <a:gd name="T28" fmla="*/ 31 w 54"/>
                <a:gd name="T29" fmla="*/ 51 h 58"/>
                <a:gd name="T30" fmla="*/ 28 w 54"/>
                <a:gd name="T31" fmla="*/ 51 h 58"/>
                <a:gd name="T32" fmla="*/ 18 w 54"/>
                <a:gd name="T33" fmla="*/ 52 h 58"/>
                <a:gd name="T34" fmla="*/ 18 w 54"/>
                <a:gd name="T35" fmla="*/ 50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4" h="57">
                  <a:moveTo>
                    <a:pt x="18" y="50"/>
                  </a:moveTo>
                  <a:cubicBezTo>
                    <a:pt x="18" y="48"/>
                    <a:pt x="18" y="46"/>
                    <a:pt x="18" y="46"/>
                  </a:cubicBezTo>
                  <a:cubicBezTo>
                    <a:pt x="17" y="44"/>
                    <a:pt x="16" y="42"/>
                    <a:pt x="15" y="40"/>
                  </a:cubicBezTo>
                  <a:cubicBezTo>
                    <a:pt x="12" y="34"/>
                    <a:pt x="5" y="29"/>
                    <a:pt x="0" y="26"/>
                  </a:cubicBezTo>
                  <a:cubicBezTo>
                    <a:pt x="2" y="22"/>
                    <a:pt x="5" y="18"/>
                    <a:pt x="6" y="14"/>
                  </a:cubicBezTo>
                  <a:cubicBezTo>
                    <a:pt x="7" y="9"/>
                    <a:pt x="6" y="4"/>
                    <a:pt x="3" y="1"/>
                  </a:cubicBezTo>
                  <a:cubicBezTo>
                    <a:pt x="5" y="3"/>
                    <a:pt x="12" y="4"/>
                    <a:pt x="15" y="4"/>
                  </a:cubicBezTo>
                  <a:cubicBezTo>
                    <a:pt x="20" y="4"/>
                    <a:pt x="24" y="2"/>
                    <a:pt x="27" y="0"/>
                  </a:cubicBezTo>
                  <a:cubicBezTo>
                    <a:pt x="27" y="4"/>
                    <a:pt x="29" y="8"/>
                    <a:pt x="32" y="11"/>
                  </a:cubicBezTo>
                  <a:cubicBezTo>
                    <a:pt x="35" y="14"/>
                    <a:pt x="39" y="15"/>
                    <a:pt x="43" y="15"/>
                  </a:cubicBezTo>
                  <a:cubicBezTo>
                    <a:pt x="41" y="20"/>
                    <a:pt x="41" y="26"/>
                    <a:pt x="44" y="31"/>
                  </a:cubicBezTo>
                  <a:cubicBezTo>
                    <a:pt x="46" y="35"/>
                    <a:pt x="50" y="39"/>
                    <a:pt x="54" y="43"/>
                  </a:cubicBezTo>
                  <a:cubicBezTo>
                    <a:pt x="51" y="43"/>
                    <a:pt x="47" y="44"/>
                    <a:pt x="45" y="47"/>
                  </a:cubicBezTo>
                  <a:cubicBezTo>
                    <a:pt x="42" y="50"/>
                    <a:pt x="41" y="55"/>
                    <a:pt x="39" y="58"/>
                  </a:cubicBezTo>
                  <a:cubicBezTo>
                    <a:pt x="40" y="56"/>
                    <a:pt x="33" y="52"/>
                    <a:pt x="31" y="51"/>
                  </a:cubicBezTo>
                  <a:cubicBezTo>
                    <a:pt x="30" y="51"/>
                    <a:pt x="29" y="51"/>
                    <a:pt x="28" y="51"/>
                  </a:cubicBezTo>
                  <a:cubicBezTo>
                    <a:pt x="25" y="51"/>
                    <a:pt x="21" y="51"/>
                    <a:pt x="18" y="52"/>
                  </a:cubicBezTo>
                  <a:cubicBezTo>
                    <a:pt x="18" y="52"/>
                    <a:pt x="18" y="51"/>
                    <a:pt x="18" y="50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Freeform 469"/>
            <p:cNvSpPr/>
            <p:nvPr>
              <p:custDataLst>
                <p:tags r:id="rId9"/>
              </p:custDataLst>
            </p:nvPr>
          </p:nvSpPr>
          <p:spPr bwMode="auto">
            <a:xfrm>
              <a:off x="8401050" y="4171950"/>
              <a:ext cx="109538" cy="169863"/>
            </a:xfrm>
            <a:custGeom>
              <a:gdLst>
                <a:gd name="T0" fmla="*/ 0 w 29"/>
                <a:gd name="T1" fmla="*/ 1 h 45"/>
                <a:gd name="T2" fmla="*/ 14 w 29"/>
                <a:gd name="T3" fmla="*/ 20 h 45"/>
                <a:gd name="T4" fmla="*/ 14 w 29"/>
                <a:gd name="T5" fmla="*/ 20 h 45"/>
                <a:gd name="T6" fmla="*/ 11 w 29"/>
                <a:gd name="T7" fmla="*/ 18 h 45"/>
                <a:gd name="T8" fmla="*/ 5 w 29"/>
                <a:gd name="T9" fmla="*/ 16 h 45"/>
                <a:gd name="T10" fmla="*/ 0 w 29"/>
                <a:gd name="T11" fmla="*/ 15 h 45"/>
                <a:gd name="T12" fmla="*/ 5 w 29"/>
                <a:gd name="T13" fmla="*/ 17 h 45"/>
                <a:gd name="T14" fmla="*/ 10 w 29"/>
                <a:gd name="T15" fmla="*/ 20 h 45"/>
                <a:gd name="T16" fmla="*/ 13 w 29"/>
                <a:gd name="T17" fmla="*/ 21 h 45"/>
                <a:gd name="T18" fmla="*/ 14 w 29"/>
                <a:gd name="T19" fmla="*/ 23 h 45"/>
                <a:gd name="T20" fmla="*/ 17 w 29"/>
                <a:gd name="T21" fmla="*/ 24 h 45"/>
                <a:gd name="T22" fmla="*/ 24 w 29"/>
                <a:gd name="T23" fmla="*/ 37 h 45"/>
                <a:gd name="T24" fmla="*/ 23 w 29"/>
                <a:gd name="T25" fmla="*/ 36 h 45"/>
                <a:gd name="T26" fmla="*/ 20 w 29"/>
                <a:gd name="T27" fmla="*/ 34 h 45"/>
                <a:gd name="T28" fmla="*/ 15 w 29"/>
                <a:gd name="T29" fmla="*/ 33 h 45"/>
                <a:gd name="T30" fmla="*/ 10 w 29"/>
                <a:gd name="T31" fmla="*/ 32 h 45"/>
                <a:gd name="T32" fmla="*/ 14 w 29"/>
                <a:gd name="T33" fmla="*/ 34 h 45"/>
                <a:gd name="T34" fmla="*/ 19 w 29"/>
                <a:gd name="T35" fmla="*/ 36 h 45"/>
                <a:gd name="T36" fmla="*/ 22 w 29"/>
                <a:gd name="T37" fmla="*/ 38 h 45"/>
                <a:gd name="T38" fmla="*/ 23 w 29"/>
                <a:gd name="T39" fmla="*/ 39 h 45"/>
                <a:gd name="T40" fmla="*/ 23 w 29"/>
                <a:gd name="T41" fmla="*/ 39 h 45"/>
                <a:gd name="T42" fmla="*/ 24 w 29"/>
                <a:gd name="T43" fmla="*/ 39 h 45"/>
                <a:gd name="T44" fmla="*/ 24 w 29"/>
                <a:gd name="T45" fmla="*/ 40 h 45"/>
                <a:gd name="T46" fmla="*/ 26 w 29"/>
                <a:gd name="T47" fmla="*/ 41 h 45"/>
                <a:gd name="T48" fmla="*/ 26 w 29"/>
                <a:gd name="T49" fmla="*/ 41 h 45"/>
                <a:gd name="T50" fmla="*/ 26 w 29"/>
                <a:gd name="T51" fmla="*/ 41 h 45"/>
                <a:gd name="T52" fmla="*/ 26 w 29"/>
                <a:gd name="T53" fmla="*/ 41 h 45"/>
                <a:gd name="T54" fmla="*/ 29 w 29"/>
                <a:gd name="T55" fmla="*/ 45 h 45"/>
                <a:gd name="T56" fmla="*/ 27 w 29"/>
                <a:gd name="T57" fmla="*/ 39 h 45"/>
                <a:gd name="T58" fmla="*/ 27 w 29"/>
                <a:gd name="T59" fmla="*/ 37 h 45"/>
                <a:gd name="T60" fmla="*/ 27 w 29"/>
                <a:gd name="T61" fmla="*/ 37 h 45"/>
                <a:gd name="T62" fmla="*/ 27 w 29"/>
                <a:gd name="T63" fmla="*/ 37 h 45"/>
                <a:gd name="T64" fmla="*/ 26 w 29"/>
                <a:gd name="T65" fmla="*/ 20 h 45"/>
                <a:gd name="T66" fmla="*/ 25 w 29"/>
                <a:gd name="T67" fmla="*/ 35 h 45"/>
                <a:gd name="T68" fmla="*/ 18 w 29"/>
                <a:gd name="T69" fmla="*/ 23 h 45"/>
                <a:gd name="T70" fmla="*/ 18 w 29"/>
                <a:gd name="T71" fmla="*/ 23 h 45"/>
                <a:gd name="T72" fmla="*/ 18 w 29"/>
                <a:gd name="T73" fmla="*/ 23 h 45"/>
                <a:gd name="T74" fmla="*/ 18 w 29"/>
                <a:gd name="T75" fmla="*/ 22 h 45"/>
                <a:gd name="T76" fmla="*/ 18 w 29"/>
                <a:gd name="T77" fmla="*/ 22 h 45"/>
                <a:gd name="T78" fmla="*/ 18 w 29"/>
                <a:gd name="T79" fmla="*/ 21 h 45"/>
                <a:gd name="T80" fmla="*/ 18 w 29"/>
                <a:gd name="T81" fmla="*/ 21 h 45"/>
                <a:gd name="T82" fmla="*/ 18 w 29"/>
                <a:gd name="T83" fmla="*/ 21 h 45"/>
                <a:gd name="T84" fmla="*/ 14 w 29"/>
                <a:gd name="T85" fmla="*/ 3 h 45"/>
                <a:gd name="T86" fmla="*/ 15 w 29"/>
                <a:gd name="T87" fmla="*/ 18 h 45"/>
                <a:gd name="T88" fmla="*/ 0 w 29"/>
                <a:gd name="T89" fmla="*/ 1 h 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8" h="45">
                  <a:moveTo>
                    <a:pt x="0" y="1"/>
                  </a:moveTo>
                  <a:cubicBezTo>
                    <a:pt x="0" y="1"/>
                    <a:pt x="7" y="9"/>
                    <a:pt x="14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3" y="19"/>
                    <a:pt x="12" y="19"/>
                    <a:pt x="11" y="18"/>
                  </a:cubicBezTo>
                  <a:cubicBezTo>
                    <a:pt x="9" y="17"/>
                    <a:pt x="7" y="16"/>
                    <a:pt x="5" y="16"/>
                  </a:cubicBezTo>
                  <a:cubicBezTo>
                    <a:pt x="2" y="14"/>
                    <a:pt x="0" y="14"/>
                    <a:pt x="0" y="15"/>
                  </a:cubicBezTo>
                  <a:cubicBezTo>
                    <a:pt x="0" y="15"/>
                    <a:pt x="2" y="16"/>
                    <a:pt x="5" y="17"/>
                  </a:cubicBezTo>
                  <a:cubicBezTo>
                    <a:pt x="6" y="18"/>
                    <a:pt x="8" y="18"/>
                    <a:pt x="10" y="20"/>
                  </a:cubicBezTo>
                  <a:cubicBezTo>
                    <a:pt x="11" y="20"/>
                    <a:pt x="12" y="21"/>
                    <a:pt x="13" y="21"/>
                  </a:cubicBezTo>
                  <a:cubicBezTo>
                    <a:pt x="13" y="22"/>
                    <a:pt x="14" y="22"/>
                    <a:pt x="14" y="23"/>
                  </a:cubicBezTo>
                  <a:cubicBezTo>
                    <a:pt x="14" y="23"/>
                    <a:pt x="16" y="24"/>
                    <a:pt x="17" y="24"/>
                  </a:cubicBezTo>
                  <a:cubicBezTo>
                    <a:pt x="20" y="29"/>
                    <a:pt x="22" y="33"/>
                    <a:pt x="24" y="37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2" y="35"/>
                    <a:pt x="21" y="35"/>
                    <a:pt x="20" y="34"/>
                  </a:cubicBezTo>
                  <a:cubicBezTo>
                    <a:pt x="18" y="34"/>
                    <a:pt x="16" y="33"/>
                    <a:pt x="15" y="33"/>
                  </a:cubicBezTo>
                  <a:cubicBezTo>
                    <a:pt x="12" y="32"/>
                    <a:pt x="10" y="32"/>
                    <a:pt x="10" y="32"/>
                  </a:cubicBezTo>
                  <a:cubicBezTo>
                    <a:pt x="10" y="32"/>
                    <a:pt x="11" y="33"/>
                    <a:pt x="14" y="34"/>
                  </a:cubicBezTo>
                  <a:cubicBezTo>
                    <a:pt x="16" y="35"/>
                    <a:pt x="17" y="35"/>
                    <a:pt x="19" y="36"/>
                  </a:cubicBezTo>
                  <a:cubicBezTo>
                    <a:pt x="20" y="37"/>
                    <a:pt x="21" y="37"/>
                    <a:pt x="22" y="38"/>
                  </a:cubicBezTo>
                  <a:cubicBezTo>
                    <a:pt x="22" y="38"/>
                    <a:pt x="23" y="38"/>
                    <a:pt x="23" y="39"/>
                  </a:cubicBezTo>
                  <a:cubicBezTo>
                    <a:pt x="23" y="39"/>
                    <a:pt x="23" y="39"/>
                    <a:pt x="23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40"/>
                    <a:pt x="24" y="40"/>
                    <a:pt x="24" y="40"/>
                  </a:cubicBezTo>
                  <a:cubicBezTo>
                    <a:pt x="25" y="40"/>
                    <a:pt x="25" y="40"/>
                    <a:pt x="26" y="41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8" y="43"/>
                    <a:pt x="28" y="45"/>
                    <a:pt x="29" y="45"/>
                  </a:cubicBezTo>
                  <a:cubicBezTo>
                    <a:pt x="29" y="45"/>
                    <a:pt x="28" y="42"/>
                    <a:pt x="27" y="39"/>
                  </a:cubicBezTo>
                  <a:cubicBezTo>
                    <a:pt x="27" y="38"/>
                    <a:pt x="27" y="38"/>
                    <a:pt x="27" y="37"/>
                  </a:cubicBezTo>
                  <a:cubicBezTo>
                    <a:pt x="27" y="37"/>
                    <a:pt x="27" y="37"/>
                    <a:pt x="27" y="37"/>
                  </a:cubicBezTo>
                  <a:cubicBezTo>
                    <a:pt x="27" y="37"/>
                    <a:pt x="27" y="37"/>
                    <a:pt x="27" y="37"/>
                  </a:cubicBezTo>
                  <a:cubicBezTo>
                    <a:pt x="27" y="27"/>
                    <a:pt x="27" y="20"/>
                    <a:pt x="26" y="20"/>
                  </a:cubicBezTo>
                  <a:cubicBezTo>
                    <a:pt x="26" y="20"/>
                    <a:pt x="25" y="26"/>
                    <a:pt x="25" y="35"/>
                  </a:cubicBezTo>
                  <a:cubicBezTo>
                    <a:pt x="23" y="31"/>
                    <a:pt x="21" y="27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6" y="10"/>
                    <a:pt x="14" y="3"/>
                    <a:pt x="14" y="3"/>
                  </a:cubicBezTo>
                  <a:cubicBezTo>
                    <a:pt x="13" y="3"/>
                    <a:pt x="14" y="9"/>
                    <a:pt x="15" y="18"/>
                  </a:cubicBezTo>
                  <a:cubicBezTo>
                    <a:pt x="8" y="7"/>
                    <a:pt x="1" y="0"/>
                    <a:pt x="0" y="1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470"/>
            <p:cNvSpPr/>
            <p:nvPr>
              <p:custDataLst>
                <p:tags r:id="rId10"/>
              </p:custDataLst>
            </p:nvPr>
          </p:nvSpPr>
          <p:spPr bwMode="auto">
            <a:xfrm>
              <a:off x="8266113" y="4337050"/>
              <a:ext cx="247650" cy="177800"/>
            </a:xfrm>
            <a:custGeom>
              <a:gdLst>
                <a:gd name="T0" fmla="*/ 52 w 66"/>
                <a:gd name="T1" fmla="*/ 36 h 47"/>
                <a:gd name="T2" fmla="*/ 48 w 66"/>
                <a:gd name="T3" fmla="*/ 36 h 47"/>
                <a:gd name="T4" fmla="*/ 42 w 66"/>
                <a:gd name="T5" fmla="*/ 37 h 47"/>
                <a:gd name="T6" fmla="*/ 24 w 66"/>
                <a:gd name="T7" fmla="*/ 47 h 47"/>
                <a:gd name="T8" fmla="*/ 14 w 66"/>
                <a:gd name="T9" fmla="*/ 38 h 47"/>
                <a:gd name="T10" fmla="*/ 0 w 66"/>
                <a:gd name="T11" fmla="*/ 37 h 47"/>
                <a:gd name="T12" fmla="*/ 7 w 66"/>
                <a:gd name="T13" fmla="*/ 26 h 47"/>
                <a:gd name="T14" fmla="*/ 7 w 66"/>
                <a:gd name="T15" fmla="*/ 13 h 47"/>
                <a:gd name="T16" fmla="*/ 19 w 66"/>
                <a:gd name="T17" fmla="*/ 12 h 47"/>
                <a:gd name="T18" fmla="*/ 27 w 66"/>
                <a:gd name="T19" fmla="*/ 2 h 47"/>
                <a:gd name="T20" fmla="*/ 41 w 66"/>
                <a:gd name="T21" fmla="*/ 7 h 47"/>
                <a:gd name="T22" fmla="*/ 56 w 66"/>
                <a:gd name="T23" fmla="*/ 0 h 47"/>
                <a:gd name="T24" fmla="*/ 57 w 66"/>
                <a:gd name="T25" fmla="*/ 10 h 47"/>
                <a:gd name="T26" fmla="*/ 66 w 66"/>
                <a:gd name="T27" fmla="*/ 19 h 47"/>
                <a:gd name="T28" fmla="*/ 57 w 66"/>
                <a:gd name="T29" fmla="*/ 24 h 47"/>
                <a:gd name="T30" fmla="*/ 56 w 66"/>
                <a:gd name="T31" fmla="*/ 27 h 47"/>
                <a:gd name="T32" fmla="*/ 54 w 66"/>
                <a:gd name="T33" fmla="*/ 38 h 47"/>
                <a:gd name="T34" fmla="*/ 52 w 66"/>
                <a:gd name="T35" fmla="*/ 36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6" h="47">
                  <a:moveTo>
                    <a:pt x="52" y="36"/>
                  </a:moveTo>
                  <a:cubicBezTo>
                    <a:pt x="50" y="36"/>
                    <a:pt x="48" y="36"/>
                    <a:pt x="48" y="36"/>
                  </a:cubicBezTo>
                  <a:cubicBezTo>
                    <a:pt x="46" y="36"/>
                    <a:pt x="44" y="36"/>
                    <a:pt x="42" y="37"/>
                  </a:cubicBezTo>
                  <a:cubicBezTo>
                    <a:pt x="35" y="38"/>
                    <a:pt x="29" y="43"/>
                    <a:pt x="24" y="47"/>
                  </a:cubicBezTo>
                  <a:cubicBezTo>
                    <a:pt x="21" y="44"/>
                    <a:pt x="18" y="40"/>
                    <a:pt x="14" y="38"/>
                  </a:cubicBezTo>
                  <a:cubicBezTo>
                    <a:pt x="10" y="35"/>
                    <a:pt x="5" y="35"/>
                    <a:pt x="0" y="37"/>
                  </a:cubicBezTo>
                  <a:cubicBezTo>
                    <a:pt x="4" y="35"/>
                    <a:pt x="6" y="29"/>
                    <a:pt x="7" y="26"/>
                  </a:cubicBezTo>
                  <a:cubicBezTo>
                    <a:pt x="9" y="22"/>
                    <a:pt x="8" y="17"/>
                    <a:pt x="7" y="13"/>
                  </a:cubicBezTo>
                  <a:cubicBezTo>
                    <a:pt x="11" y="14"/>
                    <a:pt x="15" y="14"/>
                    <a:pt x="19" y="12"/>
                  </a:cubicBezTo>
                  <a:cubicBezTo>
                    <a:pt x="23" y="10"/>
                    <a:pt x="25" y="6"/>
                    <a:pt x="27" y="2"/>
                  </a:cubicBezTo>
                  <a:cubicBezTo>
                    <a:pt x="30" y="6"/>
                    <a:pt x="36" y="7"/>
                    <a:pt x="41" y="7"/>
                  </a:cubicBezTo>
                  <a:cubicBezTo>
                    <a:pt x="47" y="6"/>
                    <a:pt x="51" y="3"/>
                    <a:pt x="56" y="0"/>
                  </a:cubicBezTo>
                  <a:cubicBezTo>
                    <a:pt x="55" y="4"/>
                    <a:pt x="55" y="7"/>
                    <a:pt x="57" y="10"/>
                  </a:cubicBezTo>
                  <a:cubicBezTo>
                    <a:pt x="59" y="14"/>
                    <a:pt x="63" y="16"/>
                    <a:pt x="66" y="19"/>
                  </a:cubicBezTo>
                  <a:cubicBezTo>
                    <a:pt x="65" y="18"/>
                    <a:pt x="58" y="23"/>
                    <a:pt x="57" y="24"/>
                  </a:cubicBezTo>
                  <a:cubicBezTo>
                    <a:pt x="57" y="25"/>
                    <a:pt x="56" y="26"/>
                    <a:pt x="56" y="27"/>
                  </a:cubicBezTo>
                  <a:cubicBezTo>
                    <a:pt x="55" y="31"/>
                    <a:pt x="54" y="34"/>
                    <a:pt x="54" y="38"/>
                  </a:cubicBezTo>
                  <a:cubicBezTo>
                    <a:pt x="54" y="37"/>
                    <a:pt x="53" y="37"/>
                    <a:pt x="52" y="36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471"/>
            <p:cNvSpPr/>
            <p:nvPr>
              <p:custDataLst>
                <p:tags r:id="rId11"/>
              </p:custDataLst>
            </p:nvPr>
          </p:nvSpPr>
          <p:spPr bwMode="auto">
            <a:xfrm>
              <a:off x="8296275" y="4383088"/>
              <a:ext cx="192088" cy="93663"/>
            </a:xfrm>
            <a:custGeom>
              <a:gdLst>
                <a:gd name="T0" fmla="*/ 0 w 51"/>
                <a:gd name="T1" fmla="*/ 20 h 25"/>
                <a:gd name="T2" fmla="*/ 23 w 51"/>
                <a:gd name="T3" fmla="*/ 13 h 25"/>
                <a:gd name="T4" fmla="*/ 23 w 51"/>
                <a:gd name="T5" fmla="*/ 13 h 25"/>
                <a:gd name="T6" fmla="*/ 20 w 51"/>
                <a:gd name="T7" fmla="*/ 15 h 25"/>
                <a:gd name="T8" fmla="*/ 16 w 51"/>
                <a:gd name="T9" fmla="*/ 20 h 25"/>
                <a:gd name="T10" fmla="*/ 13 w 51"/>
                <a:gd name="T11" fmla="*/ 24 h 25"/>
                <a:gd name="T12" fmla="*/ 17 w 51"/>
                <a:gd name="T13" fmla="*/ 21 h 25"/>
                <a:gd name="T14" fmla="*/ 21 w 51"/>
                <a:gd name="T15" fmla="*/ 17 h 25"/>
                <a:gd name="T16" fmla="*/ 24 w 51"/>
                <a:gd name="T17" fmla="*/ 15 h 25"/>
                <a:gd name="T18" fmla="*/ 25 w 51"/>
                <a:gd name="T19" fmla="*/ 13 h 25"/>
                <a:gd name="T20" fmla="*/ 27 w 51"/>
                <a:gd name="T21" fmla="*/ 11 h 25"/>
                <a:gd name="T22" fmla="*/ 42 w 51"/>
                <a:gd name="T23" fmla="*/ 8 h 25"/>
                <a:gd name="T24" fmla="*/ 41 w 51"/>
                <a:gd name="T25" fmla="*/ 9 h 25"/>
                <a:gd name="T26" fmla="*/ 38 w 51"/>
                <a:gd name="T27" fmla="*/ 12 h 25"/>
                <a:gd name="T28" fmla="*/ 35 w 51"/>
                <a:gd name="T29" fmla="*/ 16 h 25"/>
                <a:gd name="T30" fmla="*/ 33 w 51"/>
                <a:gd name="T31" fmla="*/ 21 h 25"/>
                <a:gd name="T32" fmla="*/ 36 w 51"/>
                <a:gd name="T33" fmla="*/ 17 h 25"/>
                <a:gd name="T34" fmla="*/ 40 w 51"/>
                <a:gd name="T35" fmla="*/ 13 h 25"/>
                <a:gd name="T36" fmla="*/ 42 w 51"/>
                <a:gd name="T37" fmla="*/ 11 h 25"/>
                <a:gd name="T38" fmla="*/ 43 w 51"/>
                <a:gd name="T39" fmla="*/ 10 h 25"/>
                <a:gd name="T40" fmla="*/ 43 w 51"/>
                <a:gd name="T41" fmla="*/ 9 h 25"/>
                <a:gd name="T42" fmla="*/ 44 w 51"/>
                <a:gd name="T43" fmla="*/ 9 h 25"/>
                <a:gd name="T44" fmla="*/ 44 w 51"/>
                <a:gd name="T45" fmla="*/ 9 h 25"/>
                <a:gd name="T46" fmla="*/ 46 w 51"/>
                <a:gd name="T47" fmla="*/ 8 h 25"/>
                <a:gd name="T48" fmla="*/ 46 w 51"/>
                <a:gd name="T49" fmla="*/ 8 h 25"/>
                <a:gd name="T50" fmla="*/ 46 w 51"/>
                <a:gd name="T51" fmla="*/ 8 h 25"/>
                <a:gd name="T52" fmla="*/ 46 w 51"/>
                <a:gd name="T53" fmla="*/ 7 h 25"/>
                <a:gd name="T54" fmla="*/ 51 w 51"/>
                <a:gd name="T55" fmla="*/ 6 h 25"/>
                <a:gd name="T56" fmla="*/ 45 w 51"/>
                <a:gd name="T57" fmla="*/ 6 h 25"/>
                <a:gd name="T58" fmla="*/ 43 w 51"/>
                <a:gd name="T59" fmla="*/ 6 h 25"/>
                <a:gd name="T60" fmla="*/ 43 w 51"/>
                <a:gd name="T61" fmla="*/ 6 h 25"/>
                <a:gd name="T62" fmla="*/ 43 w 51"/>
                <a:gd name="T63" fmla="*/ 6 h 25"/>
                <a:gd name="T64" fmla="*/ 26 w 51"/>
                <a:gd name="T65" fmla="*/ 1 h 25"/>
                <a:gd name="T66" fmla="*/ 40 w 51"/>
                <a:gd name="T67" fmla="*/ 7 h 25"/>
                <a:gd name="T68" fmla="*/ 27 w 51"/>
                <a:gd name="T69" fmla="*/ 10 h 25"/>
                <a:gd name="T70" fmla="*/ 27 w 51"/>
                <a:gd name="T71" fmla="*/ 10 h 25"/>
                <a:gd name="T72" fmla="*/ 27 w 51"/>
                <a:gd name="T73" fmla="*/ 10 h 25"/>
                <a:gd name="T74" fmla="*/ 26 w 51"/>
                <a:gd name="T75" fmla="*/ 10 h 25"/>
                <a:gd name="T76" fmla="*/ 26 w 51"/>
                <a:gd name="T77" fmla="*/ 10 h 25"/>
                <a:gd name="T78" fmla="*/ 24 w 51"/>
                <a:gd name="T79" fmla="*/ 9 h 25"/>
                <a:gd name="T80" fmla="*/ 24 w 51"/>
                <a:gd name="T81" fmla="*/ 9 h 25"/>
                <a:gd name="T82" fmla="*/ 6 w 51"/>
                <a:gd name="T83" fmla="*/ 8 h 25"/>
                <a:gd name="T84" fmla="*/ 22 w 51"/>
                <a:gd name="T85" fmla="*/ 11 h 25"/>
                <a:gd name="T86" fmla="*/ 0 w 51"/>
                <a:gd name="T87" fmla="*/ 20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1" h="25">
                  <a:moveTo>
                    <a:pt x="0" y="20"/>
                  </a:moveTo>
                  <a:cubicBezTo>
                    <a:pt x="1" y="21"/>
                    <a:pt x="10" y="16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2" y="14"/>
                    <a:pt x="21" y="15"/>
                    <a:pt x="20" y="15"/>
                  </a:cubicBezTo>
                  <a:cubicBezTo>
                    <a:pt x="18" y="17"/>
                    <a:pt x="17" y="18"/>
                    <a:pt x="16" y="20"/>
                  </a:cubicBezTo>
                  <a:cubicBezTo>
                    <a:pt x="14" y="22"/>
                    <a:pt x="13" y="24"/>
                    <a:pt x="13" y="24"/>
                  </a:cubicBezTo>
                  <a:cubicBezTo>
                    <a:pt x="14" y="25"/>
                    <a:pt x="15" y="23"/>
                    <a:pt x="17" y="21"/>
                  </a:cubicBezTo>
                  <a:cubicBezTo>
                    <a:pt x="18" y="19"/>
                    <a:pt x="19" y="18"/>
                    <a:pt x="21" y="17"/>
                  </a:cubicBezTo>
                  <a:cubicBezTo>
                    <a:pt x="22" y="16"/>
                    <a:pt x="23" y="15"/>
                    <a:pt x="24" y="15"/>
                  </a:cubicBezTo>
                  <a:cubicBezTo>
                    <a:pt x="24" y="14"/>
                    <a:pt x="25" y="14"/>
                    <a:pt x="25" y="13"/>
                  </a:cubicBezTo>
                  <a:cubicBezTo>
                    <a:pt x="25" y="13"/>
                    <a:pt x="27" y="12"/>
                    <a:pt x="27" y="11"/>
                  </a:cubicBezTo>
                  <a:cubicBezTo>
                    <a:pt x="33" y="10"/>
                    <a:pt x="38" y="9"/>
                    <a:pt x="42" y="8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0" y="10"/>
                    <a:pt x="39" y="11"/>
                    <a:pt x="38" y="12"/>
                  </a:cubicBezTo>
                  <a:cubicBezTo>
                    <a:pt x="37" y="13"/>
                    <a:pt x="36" y="15"/>
                    <a:pt x="35" y="16"/>
                  </a:cubicBezTo>
                  <a:cubicBezTo>
                    <a:pt x="33" y="19"/>
                    <a:pt x="32" y="20"/>
                    <a:pt x="33" y="21"/>
                  </a:cubicBezTo>
                  <a:cubicBezTo>
                    <a:pt x="33" y="21"/>
                    <a:pt x="34" y="19"/>
                    <a:pt x="36" y="17"/>
                  </a:cubicBezTo>
                  <a:cubicBezTo>
                    <a:pt x="37" y="16"/>
                    <a:pt x="38" y="14"/>
                    <a:pt x="40" y="13"/>
                  </a:cubicBezTo>
                  <a:cubicBezTo>
                    <a:pt x="40" y="12"/>
                    <a:pt x="41" y="11"/>
                    <a:pt x="42" y="11"/>
                  </a:cubicBezTo>
                  <a:cubicBezTo>
                    <a:pt x="42" y="10"/>
                    <a:pt x="43" y="10"/>
                    <a:pt x="43" y="1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4" y="9"/>
                    <a:pt x="44" y="9"/>
                    <a:pt x="44" y="9"/>
                  </a:cubicBezTo>
                  <a:cubicBezTo>
                    <a:pt x="44" y="9"/>
                    <a:pt x="44" y="9"/>
                    <a:pt x="44" y="9"/>
                  </a:cubicBezTo>
                  <a:cubicBezTo>
                    <a:pt x="45" y="8"/>
                    <a:pt x="45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7"/>
                    <a:pt x="46" y="7"/>
                    <a:pt x="46" y="7"/>
                  </a:cubicBezTo>
                  <a:cubicBezTo>
                    <a:pt x="49" y="7"/>
                    <a:pt x="51" y="7"/>
                    <a:pt x="51" y="6"/>
                  </a:cubicBezTo>
                  <a:cubicBezTo>
                    <a:pt x="51" y="6"/>
                    <a:pt x="48" y="6"/>
                    <a:pt x="45" y="6"/>
                  </a:cubicBezTo>
                  <a:cubicBezTo>
                    <a:pt x="44" y="6"/>
                    <a:pt x="43" y="6"/>
                    <a:pt x="43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34" y="3"/>
                    <a:pt x="26" y="0"/>
                    <a:pt x="26" y="1"/>
                  </a:cubicBezTo>
                  <a:cubicBezTo>
                    <a:pt x="26" y="2"/>
                    <a:pt x="32" y="4"/>
                    <a:pt x="40" y="7"/>
                  </a:cubicBezTo>
                  <a:cubicBezTo>
                    <a:pt x="36" y="7"/>
                    <a:pt x="32" y="8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5" y="10"/>
                    <a:pt x="25" y="10"/>
                    <a:pt x="24" y="9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14" y="8"/>
                    <a:pt x="6" y="8"/>
                    <a:pt x="6" y="8"/>
                  </a:cubicBezTo>
                  <a:cubicBezTo>
                    <a:pt x="6" y="9"/>
                    <a:pt x="13" y="9"/>
                    <a:pt x="22" y="11"/>
                  </a:cubicBezTo>
                  <a:cubicBezTo>
                    <a:pt x="9" y="15"/>
                    <a:pt x="0" y="20"/>
                    <a:pt x="0" y="20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472"/>
            <p:cNvSpPr/>
            <p:nvPr>
              <p:custDataLst>
                <p:tags r:id="rId12"/>
              </p:custDataLst>
            </p:nvPr>
          </p:nvSpPr>
          <p:spPr bwMode="auto">
            <a:xfrm>
              <a:off x="8472488" y="4289425"/>
              <a:ext cx="112713" cy="96838"/>
            </a:xfrm>
            <a:custGeom>
              <a:gdLst>
                <a:gd name="T0" fmla="*/ 8 w 30"/>
                <a:gd name="T1" fmla="*/ 4 h 26"/>
                <a:gd name="T2" fmla="*/ 14 w 30"/>
                <a:gd name="T3" fmla="*/ 25 h 26"/>
                <a:gd name="T4" fmla="*/ 19 w 30"/>
                <a:gd name="T5" fmla="*/ 26 h 26"/>
                <a:gd name="T6" fmla="*/ 24 w 30"/>
                <a:gd name="T7" fmla="*/ 24 h 26"/>
                <a:gd name="T8" fmla="*/ 28 w 30"/>
                <a:gd name="T9" fmla="*/ 20 h 26"/>
                <a:gd name="T10" fmla="*/ 28 w 30"/>
                <a:gd name="T11" fmla="*/ 8 h 26"/>
                <a:gd name="T12" fmla="*/ 20 w 30"/>
                <a:gd name="T13" fmla="*/ 2 h 26"/>
                <a:gd name="T14" fmla="*/ 8 w 30"/>
                <a:gd name="T15" fmla="*/ 4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26">
                  <a:moveTo>
                    <a:pt x="8" y="4"/>
                  </a:moveTo>
                  <a:cubicBezTo>
                    <a:pt x="0" y="11"/>
                    <a:pt x="5" y="22"/>
                    <a:pt x="14" y="25"/>
                  </a:cubicBezTo>
                  <a:cubicBezTo>
                    <a:pt x="16" y="26"/>
                    <a:pt x="18" y="26"/>
                    <a:pt x="19" y="26"/>
                  </a:cubicBezTo>
                  <a:cubicBezTo>
                    <a:pt x="21" y="26"/>
                    <a:pt x="22" y="25"/>
                    <a:pt x="24" y="24"/>
                  </a:cubicBezTo>
                  <a:cubicBezTo>
                    <a:pt x="26" y="23"/>
                    <a:pt x="27" y="21"/>
                    <a:pt x="28" y="20"/>
                  </a:cubicBezTo>
                  <a:cubicBezTo>
                    <a:pt x="30" y="16"/>
                    <a:pt x="30" y="12"/>
                    <a:pt x="28" y="8"/>
                  </a:cubicBezTo>
                  <a:cubicBezTo>
                    <a:pt x="26" y="5"/>
                    <a:pt x="23" y="3"/>
                    <a:pt x="20" y="2"/>
                  </a:cubicBezTo>
                  <a:cubicBezTo>
                    <a:pt x="16" y="0"/>
                    <a:pt x="12" y="1"/>
                    <a:pt x="8" y="4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Freeform 473"/>
            <p:cNvSpPr/>
            <p:nvPr>
              <p:custDataLst>
                <p:tags r:id="rId13"/>
              </p:custDataLst>
            </p:nvPr>
          </p:nvSpPr>
          <p:spPr bwMode="auto">
            <a:xfrm>
              <a:off x="8499475" y="4303713"/>
              <a:ext cx="63500" cy="30163"/>
            </a:xfrm>
            <a:custGeom>
              <a:gdLst>
                <a:gd name="T0" fmla="*/ 9 w 17"/>
                <a:gd name="T1" fmla="*/ 0 h 8"/>
                <a:gd name="T2" fmla="*/ 8 w 17"/>
                <a:gd name="T3" fmla="*/ 0 h 8"/>
                <a:gd name="T4" fmla="*/ 8 w 17"/>
                <a:gd name="T5" fmla="*/ 0 h 8"/>
                <a:gd name="T6" fmla="*/ 8 w 17"/>
                <a:gd name="T7" fmla="*/ 0 h 8"/>
                <a:gd name="T8" fmla="*/ 8 w 17"/>
                <a:gd name="T9" fmla="*/ 0 h 8"/>
                <a:gd name="T10" fmla="*/ 7 w 17"/>
                <a:gd name="T11" fmla="*/ 0 h 8"/>
                <a:gd name="T12" fmla="*/ 7 w 17"/>
                <a:gd name="T13" fmla="*/ 0 h 8"/>
                <a:gd name="T14" fmla="*/ 1 w 17"/>
                <a:gd name="T15" fmla="*/ 5 h 8"/>
                <a:gd name="T16" fmla="*/ 0 w 17"/>
                <a:gd name="T17" fmla="*/ 8 h 8"/>
                <a:gd name="T18" fmla="*/ 0 w 17"/>
                <a:gd name="T19" fmla="*/ 8 h 8"/>
                <a:gd name="T20" fmla="*/ 2 w 17"/>
                <a:gd name="T21" fmla="*/ 6 h 8"/>
                <a:gd name="T22" fmla="*/ 7 w 17"/>
                <a:gd name="T23" fmla="*/ 3 h 8"/>
                <a:gd name="T24" fmla="*/ 7 w 17"/>
                <a:gd name="T25" fmla="*/ 3 h 8"/>
                <a:gd name="T26" fmla="*/ 7 w 17"/>
                <a:gd name="T27" fmla="*/ 3 h 8"/>
                <a:gd name="T28" fmla="*/ 8 w 17"/>
                <a:gd name="T29" fmla="*/ 3 h 8"/>
                <a:gd name="T30" fmla="*/ 9 w 17"/>
                <a:gd name="T31" fmla="*/ 3 h 8"/>
                <a:gd name="T32" fmla="*/ 9 w 17"/>
                <a:gd name="T33" fmla="*/ 3 h 8"/>
                <a:gd name="T34" fmla="*/ 9 w 17"/>
                <a:gd name="T35" fmla="*/ 3 h 8"/>
                <a:gd name="T36" fmla="*/ 14 w 17"/>
                <a:gd name="T37" fmla="*/ 4 h 8"/>
                <a:gd name="T38" fmla="*/ 17 w 17"/>
                <a:gd name="T39" fmla="*/ 6 h 8"/>
                <a:gd name="T40" fmla="*/ 17 w 17"/>
                <a:gd name="T41" fmla="*/ 5 h 8"/>
                <a:gd name="T42" fmla="*/ 16 w 17"/>
                <a:gd name="T43" fmla="*/ 3 h 8"/>
                <a:gd name="T44" fmla="*/ 9 w 17"/>
                <a:gd name="T45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7" h="8">
                  <a:moveTo>
                    <a:pt x="9" y="0"/>
                  </a:moveTo>
                  <a:cubicBezTo>
                    <a:pt x="9" y="0"/>
                    <a:pt x="9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1"/>
                    <a:pt x="1" y="3"/>
                    <a:pt x="1" y="5"/>
                  </a:cubicBezTo>
                  <a:cubicBezTo>
                    <a:pt x="0" y="7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1" y="8"/>
                    <a:pt x="1" y="7"/>
                    <a:pt x="2" y="6"/>
                  </a:cubicBezTo>
                  <a:cubicBezTo>
                    <a:pt x="3" y="5"/>
                    <a:pt x="5" y="4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3"/>
                    <a:pt x="13" y="4"/>
                    <a:pt x="14" y="4"/>
                  </a:cubicBezTo>
                  <a:cubicBezTo>
                    <a:pt x="16" y="5"/>
                    <a:pt x="16" y="6"/>
                    <a:pt x="17" y="6"/>
                  </a:cubicBezTo>
                  <a:cubicBezTo>
                    <a:pt x="17" y="6"/>
                    <a:pt x="17" y="5"/>
                    <a:pt x="17" y="5"/>
                  </a:cubicBezTo>
                  <a:cubicBezTo>
                    <a:pt x="17" y="5"/>
                    <a:pt x="17" y="4"/>
                    <a:pt x="16" y="3"/>
                  </a:cubicBezTo>
                  <a:cubicBezTo>
                    <a:pt x="14" y="1"/>
                    <a:pt x="12" y="0"/>
                    <a:pt x="9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0" name="Freeform 474"/>
            <p:cNvSpPr/>
            <p:nvPr>
              <p:custDataLst>
                <p:tags r:id="rId14"/>
              </p:custDataLst>
            </p:nvPr>
          </p:nvSpPr>
          <p:spPr bwMode="auto">
            <a:xfrm>
              <a:off x="8401050" y="4386263"/>
              <a:ext cx="101600" cy="98425"/>
            </a:xfrm>
            <a:custGeom>
              <a:gdLst>
                <a:gd name="T0" fmla="*/ 10 w 27"/>
                <a:gd name="T1" fmla="*/ 24 h 26"/>
                <a:gd name="T2" fmla="*/ 8 w 27"/>
                <a:gd name="T3" fmla="*/ 2 h 26"/>
                <a:gd name="T4" fmla="*/ 13 w 27"/>
                <a:gd name="T5" fmla="*/ 0 h 26"/>
                <a:gd name="T6" fmla="*/ 18 w 27"/>
                <a:gd name="T7" fmla="*/ 0 h 26"/>
                <a:gd name="T8" fmla="*/ 23 w 27"/>
                <a:gd name="T9" fmla="*/ 3 h 26"/>
                <a:gd name="T10" fmla="*/ 27 w 27"/>
                <a:gd name="T11" fmla="*/ 14 h 26"/>
                <a:gd name="T12" fmla="*/ 22 w 27"/>
                <a:gd name="T13" fmla="*/ 22 h 26"/>
                <a:gd name="T14" fmla="*/ 10 w 27"/>
                <a:gd name="T15" fmla="*/ 24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" h="26">
                  <a:moveTo>
                    <a:pt x="10" y="24"/>
                  </a:moveTo>
                  <a:cubicBezTo>
                    <a:pt x="0" y="20"/>
                    <a:pt x="1" y="9"/>
                    <a:pt x="8" y="2"/>
                  </a:cubicBezTo>
                  <a:cubicBezTo>
                    <a:pt x="9" y="1"/>
                    <a:pt x="11" y="0"/>
                    <a:pt x="13" y="0"/>
                  </a:cubicBezTo>
                  <a:cubicBezTo>
                    <a:pt x="14" y="0"/>
                    <a:pt x="16" y="0"/>
                    <a:pt x="18" y="0"/>
                  </a:cubicBezTo>
                  <a:cubicBezTo>
                    <a:pt x="20" y="1"/>
                    <a:pt x="22" y="1"/>
                    <a:pt x="23" y="3"/>
                  </a:cubicBezTo>
                  <a:cubicBezTo>
                    <a:pt x="26" y="5"/>
                    <a:pt x="27" y="10"/>
                    <a:pt x="27" y="14"/>
                  </a:cubicBezTo>
                  <a:cubicBezTo>
                    <a:pt x="26" y="17"/>
                    <a:pt x="25" y="20"/>
                    <a:pt x="22" y="22"/>
                  </a:cubicBezTo>
                  <a:cubicBezTo>
                    <a:pt x="19" y="25"/>
                    <a:pt x="14" y="26"/>
                    <a:pt x="10" y="24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" name="Freeform 475"/>
            <p:cNvSpPr/>
            <p:nvPr>
              <p:custDataLst>
                <p:tags r:id="rId15"/>
              </p:custDataLst>
            </p:nvPr>
          </p:nvSpPr>
          <p:spPr bwMode="auto">
            <a:xfrm>
              <a:off x="8423275" y="4440238"/>
              <a:ext cx="68263" cy="30163"/>
            </a:xfrm>
            <a:custGeom>
              <a:gdLst>
                <a:gd name="T0" fmla="*/ 17 w 18"/>
                <a:gd name="T1" fmla="*/ 0 h 8"/>
                <a:gd name="T2" fmla="*/ 15 w 18"/>
                <a:gd name="T3" fmla="*/ 2 h 8"/>
                <a:gd name="T4" fmla="*/ 10 w 18"/>
                <a:gd name="T5" fmla="*/ 5 h 8"/>
                <a:gd name="T6" fmla="*/ 10 w 18"/>
                <a:gd name="T7" fmla="*/ 5 h 8"/>
                <a:gd name="T8" fmla="*/ 10 w 18"/>
                <a:gd name="T9" fmla="*/ 5 h 8"/>
                <a:gd name="T10" fmla="*/ 9 w 18"/>
                <a:gd name="T11" fmla="*/ 5 h 8"/>
                <a:gd name="T12" fmla="*/ 9 w 18"/>
                <a:gd name="T13" fmla="*/ 5 h 8"/>
                <a:gd name="T14" fmla="*/ 8 w 18"/>
                <a:gd name="T15" fmla="*/ 6 h 8"/>
                <a:gd name="T16" fmla="*/ 3 w 18"/>
                <a:gd name="T17" fmla="*/ 4 h 8"/>
                <a:gd name="T18" fmla="*/ 1 w 18"/>
                <a:gd name="T19" fmla="*/ 3 h 8"/>
                <a:gd name="T20" fmla="*/ 0 w 18"/>
                <a:gd name="T21" fmla="*/ 3 h 8"/>
                <a:gd name="T22" fmla="*/ 2 w 18"/>
                <a:gd name="T23" fmla="*/ 6 h 8"/>
                <a:gd name="T24" fmla="*/ 8 w 18"/>
                <a:gd name="T25" fmla="*/ 8 h 8"/>
                <a:gd name="T26" fmla="*/ 9 w 18"/>
                <a:gd name="T27" fmla="*/ 8 h 8"/>
                <a:gd name="T28" fmla="*/ 9 w 18"/>
                <a:gd name="T29" fmla="*/ 8 h 8"/>
                <a:gd name="T30" fmla="*/ 10 w 18"/>
                <a:gd name="T31" fmla="*/ 8 h 8"/>
                <a:gd name="T32" fmla="*/ 11 w 18"/>
                <a:gd name="T33" fmla="*/ 8 h 8"/>
                <a:gd name="T34" fmla="*/ 11 w 18"/>
                <a:gd name="T35" fmla="*/ 8 h 8"/>
                <a:gd name="T36" fmla="*/ 17 w 18"/>
                <a:gd name="T37" fmla="*/ 3 h 8"/>
                <a:gd name="T38" fmla="*/ 17 w 18"/>
                <a:gd name="T39" fmla="*/ 0 h 8"/>
                <a:gd name="T40" fmla="*/ 17 w 18"/>
                <a:gd name="T41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8" h="8">
                  <a:moveTo>
                    <a:pt x="17" y="0"/>
                  </a:moveTo>
                  <a:cubicBezTo>
                    <a:pt x="17" y="0"/>
                    <a:pt x="16" y="1"/>
                    <a:pt x="15" y="2"/>
                  </a:cubicBezTo>
                  <a:cubicBezTo>
                    <a:pt x="14" y="3"/>
                    <a:pt x="12" y="5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6" y="6"/>
                    <a:pt x="4" y="5"/>
                    <a:pt x="3" y="4"/>
                  </a:cubicBezTo>
                  <a:cubicBezTo>
                    <a:pt x="2" y="4"/>
                    <a:pt x="1" y="3"/>
                    <a:pt x="1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5"/>
                    <a:pt x="2" y="6"/>
                  </a:cubicBezTo>
                  <a:cubicBezTo>
                    <a:pt x="3" y="7"/>
                    <a:pt x="5" y="8"/>
                    <a:pt x="8" y="8"/>
                  </a:cubicBezTo>
                  <a:cubicBezTo>
                    <a:pt x="8" y="8"/>
                    <a:pt x="9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4" y="7"/>
                    <a:pt x="16" y="5"/>
                    <a:pt x="17" y="3"/>
                  </a:cubicBezTo>
                  <a:cubicBezTo>
                    <a:pt x="18" y="1"/>
                    <a:pt x="17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2" name="Freeform 476"/>
            <p:cNvSpPr/>
            <p:nvPr>
              <p:custDataLst>
                <p:tags r:id="rId16"/>
              </p:custDataLst>
            </p:nvPr>
          </p:nvSpPr>
          <p:spPr bwMode="auto">
            <a:xfrm>
              <a:off x="8488363" y="4379913"/>
              <a:ext cx="96838" cy="104775"/>
            </a:xfrm>
            <a:custGeom>
              <a:gdLst>
                <a:gd name="T0" fmla="*/ 17 w 26"/>
                <a:gd name="T1" fmla="*/ 24 h 28"/>
                <a:gd name="T2" fmla="*/ 2 w 26"/>
                <a:gd name="T3" fmla="*/ 9 h 28"/>
                <a:gd name="T4" fmla="*/ 4 w 26"/>
                <a:gd name="T5" fmla="*/ 4 h 28"/>
                <a:gd name="T6" fmla="*/ 8 w 26"/>
                <a:gd name="T7" fmla="*/ 1 h 28"/>
                <a:gd name="T8" fmla="*/ 14 w 26"/>
                <a:gd name="T9" fmla="*/ 0 h 28"/>
                <a:gd name="T10" fmla="*/ 24 w 26"/>
                <a:gd name="T11" fmla="*/ 6 h 28"/>
                <a:gd name="T12" fmla="*/ 25 w 26"/>
                <a:gd name="T13" fmla="*/ 16 h 28"/>
                <a:gd name="T14" fmla="*/ 17 w 26"/>
                <a:gd name="T15" fmla="*/ 24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6" h="28">
                  <a:moveTo>
                    <a:pt x="17" y="24"/>
                  </a:moveTo>
                  <a:cubicBezTo>
                    <a:pt x="7" y="28"/>
                    <a:pt x="0" y="18"/>
                    <a:pt x="2" y="9"/>
                  </a:cubicBezTo>
                  <a:cubicBezTo>
                    <a:pt x="2" y="7"/>
                    <a:pt x="3" y="5"/>
                    <a:pt x="4" y="4"/>
                  </a:cubicBezTo>
                  <a:cubicBezTo>
                    <a:pt x="5" y="3"/>
                    <a:pt x="7" y="2"/>
                    <a:pt x="8" y="1"/>
                  </a:cubicBezTo>
                  <a:cubicBezTo>
                    <a:pt x="10" y="0"/>
                    <a:pt x="12" y="0"/>
                    <a:pt x="14" y="0"/>
                  </a:cubicBezTo>
                  <a:cubicBezTo>
                    <a:pt x="18" y="0"/>
                    <a:pt x="22" y="3"/>
                    <a:pt x="24" y="6"/>
                  </a:cubicBezTo>
                  <a:cubicBezTo>
                    <a:pt x="25" y="9"/>
                    <a:pt x="26" y="12"/>
                    <a:pt x="25" y="16"/>
                  </a:cubicBezTo>
                  <a:cubicBezTo>
                    <a:pt x="24" y="20"/>
                    <a:pt x="21" y="23"/>
                    <a:pt x="17" y="24"/>
                  </a:cubicBezTo>
                </a:path>
              </a:pathLst>
            </a:custGeom>
            <a:solidFill>
              <a:srgbClr val="A113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3" name="Freeform 477"/>
            <p:cNvSpPr/>
            <p:nvPr>
              <p:custDataLst>
                <p:tags r:id="rId17"/>
              </p:custDataLst>
            </p:nvPr>
          </p:nvSpPr>
          <p:spPr bwMode="auto">
            <a:xfrm>
              <a:off x="8521700" y="4410075"/>
              <a:ext cx="52388" cy="55563"/>
            </a:xfrm>
            <a:custGeom>
              <a:gdLst>
                <a:gd name="T0" fmla="*/ 12 w 14"/>
                <a:gd name="T1" fmla="*/ 0 h 15"/>
                <a:gd name="T2" fmla="*/ 12 w 14"/>
                <a:gd name="T3" fmla="*/ 0 h 15"/>
                <a:gd name="T4" fmla="*/ 11 w 14"/>
                <a:gd name="T5" fmla="*/ 3 h 15"/>
                <a:gd name="T6" fmla="*/ 10 w 14"/>
                <a:gd name="T7" fmla="*/ 9 h 15"/>
                <a:gd name="T8" fmla="*/ 10 w 14"/>
                <a:gd name="T9" fmla="*/ 9 h 15"/>
                <a:gd name="T10" fmla="*/ 9 w 14"/>
                <a:gd name="T11" fmla="*/ 10 h 15"/>
                <a:gd name="T12" fmla="*/ 9 w 14"/>
                <a:gd name="T13" fmla="*/ 10 h 15"/>
                <a:gd name="T14" fmla="*/ 9 w 14"/>
                <a:gd name="T15" fmla="*/ 10 h 15"/>
                <a:gd name="T16" fmla="*/ 3 w 14"/>
                <a:gd name="T17" fmla="*/ 13 h 15"/>
                <a:gd name="T18" fmla="*/ 1 w 14"/>
                <a:gd name="T19" fmla="*/ 13 h 15"/>
                <a:gd name="T20" fmla="*/ 3 w 14"/>
                <a:gd name="T21" fmla="*/ 15 h 15"/>
                <a:gd name="T22" fmla="*/ 4 w 14"/>
                <a:gd name="T23" fmla="*/ 15 h 15"/>
                <a:gd name="T24" fmla="*/ 11 w 14"/>
                <a:gd name="T25" fmla="*/ 12 h 15"/>
                <a:gd name="T26" fmla="*/ 11 w 14"/>
                <a:gd name="T27" fmla="*/ 12 h 15"/>
                <a:gd name="T28" fmla="*/ 11 w 14"/>
                <a:gd name="T29" fmla="*/ 12 h 15"/>
                <a:gd name="T30" fmla="*/ 11 w 14"/>
                <a:gd name="T31" fmla="*/ 11 h 15"/>
                <a:gd name="T32" fmla="*/ 12 w 14"/>
                <a:gd name="T33" fmla="*/ 11 h 15"/>
                <a:gd name="T34" fmla="*/ 12 w 14"/>
                <a:gd name="T35" fmla="*/ 11 h 15"/>
                <a:gd name="T36" fmla="*/ 13 w 14"/>
                <a:gd name="T37" fmla="*/ 3 h 15"/>
                <a:gd name="T38" fmla="*/ 12 w 14"/>
                <a:gd name="T3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4" h="15">
                  <a:moveTo>
                    <a:pt x="12" y="0"/>
                  </a:moveTo>
                  <a:cubicBezTo>
                    <a:pt x="12" y="0"/>
                    <a:pt x="12" y="0"/>
                    <a:pt x="12" y="0"/>
                  </a:cubicBezTo>
                  <a:cubicBezTo>
                    <a:pt x="11" y="1"/>
                    <a:pt x="11" y="2"/>
                    <a:pt x="11" y="3"/>
                  </a:cubicBezTo>
                  <a:cubicBezTo>
                    <a:pt x="11" y="5"/>
                    <a:pt x="11" y="7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7" y="12"/>
                    <a:pt x="5" y="12"/>
                    <a:pt x="3" y="13"/>
                  </a:cubicBezTo>
                  <a:cubicBezTo>
                    <a:pt x="2" y="13"/>
                    <a:pt x="1" y="13"/>
                    <a:pt x="1" y="13"/>
                  </a:cubicBezTo>
                  <a:cubicBezTo>
                    <a:pt x="0" y="14"/>
                    <a:pt x="1" y="14"/>
                    <a:pt x="3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6" y="15"/>
                    <a:pt x="8" y="14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4" y="8"/>
                    <a:pt x="14" y="5"/>
                    <a:pt x="13" y="3"/>
                  </a:cubicBezTo>
                  <a:cubicBezTo>
                    <a:pt x="13" y="1"/>
                    <a:pt x="12" y="0"/>
                    <a:pt x="12" y="0"/>
                  </a:cubicBezTo>
                </a:path>
              </a:pathLst>
            </a:custGeom>
            <a:solidFill>
              <a:srgbClr val="B442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4" name="Freeform 478"/>
            <p:cNvSpPr/>
            <p:nvPr>
              <p:custDataLst>
                <p:tags r:id="rId18"/>
              </p:custDataLst>
            </p:nvPr>
          </p:nvSpPr>
          <p:spPr bwMode="auto">
            <a:xfrm>
              <a:off x="3625850" y="2490788"/>
              <a:ext cx="201613" cy="222250"/>
            </a:xfrm>
            <a:custGeom>
              <a:gdLst>
                <a:gd name="T0" fmla="*/ 36 w 54"/>
                <a:gd name="T1" fmla="*/ 9 h 59"/>
                <a:gd name="T2" fmla="*/ 36 w 54"/>
                <a:gd name="T3" fmla="*/ 13 h 59"/>
                <a:gd name="T4" fmla="*/ 39 w 54"/>
                <a:gd name="T5" fmla="*/ 19 h 59"/>
                <a:gd name="T6" fmla="*/ 54 w 54"/>
                <a:gd name="T7" fmla="*/ 33 h 59"/>
                <a:gd name="T8" fmla="*/ 49 w 54"/>
                <a:gd name="T9" fmla="*/ 45 h 59"/>
                <a:gd name="T10" fmla="*/ 51 w 54"/>
                <a:gd name="T11" fmla="*/ 58 h 59"/>
                <a:gd name="T12" fmla="*/ 39 w 54"/>
                <a:gd name="T13" fmla="*/ 55 h 59"/>
                <a:gd name="T14" fmla="*/ 27 w 54"/>
                <a:gd name="T15" fmla="*/ 59 h 59"/>
                <a:gd name="T16" fmla="*/ 22 w 54"/>
                <a:gd name="T17" fmla="*/ 48 h 59"/>
                <a:gd name="T18" fmla="*/ 11 w 54"/>
                <a:gd name="T19" fmla="*/ 43 h 59"/>
                <a:gd name="T20" fmla="*/ 10 w 54"/>
                <a:gd name="T21" fmla="*/ 28 h 59"/>
                <a:gd name="T22" fmla="*/ 0 w 54"/>
                <a:gd name="T23" fmla="*/ 16 h 59"/>
                <a:gd name="T24" fmla="*/ 9 w 54"/>
                <a:gd name="T25" fmla="*/ 12 h 59"/>
                <a:gd name="T26" fmla="*/ 15 w 54"/>
                <a:gd name="T27" fmla="*/ 0 h 59"/>
                <a:gd name="T28" fmla="*/ 23 w 54"/>
                <a:gd name="T29" fmla="*/ 7 h 59"/>
                <a:gd name="T30" fmla="*/ 26 w 54"/>
                <a:gd name="T31" fmla="*/ 8 h 59"/>
                <a:gd name="T32" fmla="*/ 36 w 54"/>
                <a:gd name="T33" fmla="*/ 7 h 59"/>
                <a:gd name="T34" fmla="*/ 36 w 54"/>
                <a:gd name="T35" fmla="*/ 9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4" h="59">
                  <a:moveTo>
                    <a:pt x="36" y="9"/>
                  </a:moveTo>
                  <a:cubicBezTo>
                    <a:pt x="36" y="11"/>
                    <a:pt x="36" y="13"/>
                    <a:pt x="36" y="13"/>
                  </a:cubicBezTo>
                  <a:cubicBezTo>
                    <a:pt x="37" y="15"/>
                    <a:pt x="38" y="17"/>
                    <a:pt x="39" y="19"/>
                  </a:cubicBezTo>
                  <a:cubicBezTo>
                    <a:pt x="42" y="25"/>
                    <a:pt x="49" y="29"/>
                    <a:pt x="54" y="33"/>
                  </a:cubicBezTo>
                  <a:cubicBezTo>
                    <a:pt x="52" y="37"/>
                    <a:pt x="50" y="41"/>
                    <a:pt x="49" y="45"/>
                  </a:cubicBezTo>
                  <a:cubicBezTo>
                    <a:pt x="48" y="50"/>
                    <a:pt x="48" y="55"/>
                    <a:pt x="51" y="58"/>
                  </a:cubicBezTo>
                  <a:cubicBezTo>
                    <a:pt x="49" y="56"/>
                    <a:pt x="42" y="55"/>
                    <a:pt x="39" y="55"/>
                  </a:cubicBezTo>
                  <a:cubicBezTo>
                    <a:pt x="35" y="55"/>
                    <a:pt x="31" y="57"/>
                    <a:pt x="27" y="59"/>
                  </a:cubicBezTo>
                  <a:cubicBezTo>
                    <a:pt x="27" y="55"/>
                    <a:pt x="25" y="51"/>
                    <a:pt x="22" y="48"/>
                  </a:cubicBezTo>
                  <a:cubicBezTo>
                    <a:pt x="19" y="45"/>
                    <a:pt x="15" y="43"/>
                    <a:pt x="11" y="43"/>
                  </a:cubicBezTo>
                  <a:cubicBezTo>
                    <a:pt x="14" y="39"/>
                    <a:pt x="13" y="33"/>
                    <a:pt x="10" y="28"/>
                  </a:cubicBezTo>
                  <a:cubicBezTo>
                    <a:pt x="8" y="23"/>
                    <a:pt x="4" y="20"/>
                    <a:pt x="0" y="16"/>
                  </a:cubicBezTo>
                  <a:cubicBezTo>
                    <a:pt x="4" y="16"/>
                    <a:pt x="7" y="15"/>
                    <a:pt x="9" y="12"/>
                  </a:cubicBezTo>
                  <a:cubicBezTo>
                    <a:pt x="12" y="9"/>
                    <a:pt x="13" y="4"/>
                    <a:pt x="15" y="0"/>
                  </a:cubicBezTo>
                  <a:cubicBezTo>
                    <a:pt x="14" y="3"/>
                    <a:pt x="21" y="7"/>
                    <a:pt x="23" y="7"/>
                  </a:cubicBezTo>
                  <a:cubicBezTo>
                    <a:pt x="24" y="8"/>
                    <a:pt x="25" y="8"/>
                    <a:pt x="26" y="8"/>
                  </a:cubicBezTo>
                  <a:cubicBezTo>
                    <a:pt x="29" y="8"/>
                    <a:pt x="33" y="8"/>
                    <a:pt x="36" y="7"/>
                  </a:cubicBezTo>
                  <a:cubicBezTo>
                    <a:pt x="36" y="7"/>
                    <a:pt x="36" y="8"/>
                    <a:pt x="36" y="9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5" name="Freeform 479"/>
            <p:cNvSpPr/>
            <p:nvPr>
              <p:custDataLst>
                <p:tags r:id="rId19"/>
              </p:custDataLst>
            </p:nvPr>
          </p:nvSpPr>
          <p:spPr bwMode="auto">
            <a:xfrm>
              <a:off x="3684588" y="2520950"/>
              <a:ext cx="112713" cy="165100"/>
            </a:xfrm>
            <a:custGeom>
              <a:gdLst>
                <a:gd name="T0" fmla="*/ 29 w 30"/>
                <a:gd name="T1" fmla="*/ 44 h 44"/>
                <a:gd name="T2" fmla="*/ 15 w 30"/>
                <a:gd name="T3" fmla="*/ 25 h 44"/>
                <a:gd name="T4" fmla="*/ 15 w 30"/>
                <a:gd name="T5" fmla="*/ 25 h 44"/>
                <a:gd name="T6" fmla="*/ 18 w 30"/>
                <a:gd name="T7" fmla="*/ 27 h 44"/>
                <a:gd name="T8" fmla="*/ 24 w 30"/>
                <a:gd name="T9" fmla="*/ 29 h 44"/>
                <a:gd name="T10" fmla="*/ 29 w 30"/>
                <a:gd name="T11" fmla="*/ 30 h 44"/>
                <a:gd name="T12" fmla="*/ 24 w 30"/>
                <a:gd name="T13" fmla="*/ 28 h 44"/>
                <a:gd name="T14" fmla="*/ 19 w 30"/>
                <a:gd name="T15" fmla="*/ 25 h 44"/>
                <a:gd name="T16" fmla="*/ 16 w 30"/>
                <a:gd name="T17" fmla="*/ 23 h 44"/>
                <a:gd name="T18" fmla="*/ 15 w 30"/>
                <a:gd name="T19" fmla="*/ 22 h 44"/>
                <a:gd name="T20" fmla="*/ 12 w 30"/>
                <a:gd name="T21" fmla="*/ 21 h 44"/>
                <a:gd name="T22" fmla="*/ 5 w 30"/>
                <a:gd name="T23" fmla="*/ 8 h 44"/>
                <a:gd name="T24" fmla="*/ 6 w 30"/>
                <a:gd name="T25" fmla="*/ 9 h 44"/>
                <a:gd name="T26" fmla="*/ 9 w 30"/>
                <a:gd name="T27" fmla="*/ 10 h 44"/>
                <a:gd name="T28" fmla="*/ 14 w 30"/>
                <a:gd name="T29" fmla="*/ 12 h 44"/>
                <a:gd name="T30" fmla="*/ 19 w 30"/>
                <a:gd name="T31" fmla="*/ 13 h 44"/>
                <a:gd name="T32" fmla="*/ 15 w 30"/>
                <a:gd name="T33" fmla="*/ 11 h 44"/>
                <a:gd name="T34" fmla="*/ 10 w 30"/>
                <a:gd name="T35" fmla="*/ 9 h 44"/>
                <a:gd name="T36" fmla="*/ 7 w 30"/>
                <a:gd name="T37" fmla="*/ 7 h 44"/>
                <a:gd name="T38" fmla="*/ 6 w 30"/>
                <a:gd name="T39" fmla="*/ 6 h 44"/>
                <a:gd name="T40" fmla="*/ 6 w 30"/>
                <a:gd name="T41" fmla="*/ 6 h 44"/>
                <a:gd name="T42" fmla="*/ 5 w 30"/>
                <a:gd name="T43" fmla="*/ 6 h 44"/>
                <a:gd name="T44" fmla="*/ 5 w 30"/>
                <a:gd name="T45" fmla="*/ 5 h 44"/>
                <a:gd name="T46" fmla="*/ 3 w 30"/>
                <a:gd name="T47" fmla="*/ 4 h 44"/>
                <a:gd name="T48" fmla="*/ 3 w 30"/>
                <a:gd name="T49" fmla="*/ 4 h 44"/>
                <a:gd name="T50" fmla="*/ 3 w 30"/>
                <a:gd name="T51" fmla="*/ 4 h 44"/>
                <a:gd name="T52" fmla="*/ 3 w 30"/>
                <a:gd name="T53" fmla="*/ 4 h 44"/>
                <a:gd name="T54" fmla="*/ 1 w 30"/>
                <a:gd name="T55" fmla="*/ 0 h 44"/>
                <a:gd name="T56" fmla="*/ 2 w 30"/>
                <a:gd name="T57" fmla="*/ 6 h 44"/>
                <a:gd name="T58" fmla="*/ 2 w 30"/>
                <a:gd name="T59" fmla="*/ 8 h 44"/>
                <a:gd name="T60" fmla="*/ 2 w 30"/>
                <a:gd name="T61" fmla="*/ 8 h 44"/>
                <a:gd name="T62" fmla="*/ 2 w 30"/>
                <a:gd name="T63" fmla="*/ 8 h 44"/>
                <a:gd name="T64" fmla="*/ 3 w 30"/>
                <a:gd name="T65" fmla="*/ 25 h 44"/>
                <a:gd name="T66" fmla="*/ 4 w 30"/>
                <a:gd name="T67" fmla="*/ 10 h 44"/>
                <a:gd name="T68" fmla="*/ 11 w 30"/>
                <a:gd name="T69" fmla="*/ 22 h 44"/>
                <a:gd name="T70" fmla="*/ 11 w 30"/>
                <a:gd name="T71" fmla="*/ 22 h 44"/>
                <a:gd name="T72" fmla="*/ 11 w 30"/>
                <a:gd name="T73" fmla="*/ 22 h 44"/>
                <a:gd name="T74" fmla="*/ 11 w 30"/>
                <a:gd name="T75" fmla="*/ 23 h 44"/>
                <a:gd name="T76" fmla="*/ 11 w 30"/>
                <a:gd name="T77" fmla="*/ 23 h 44"/>
                <a:gd name="T78" fmla="*/ 11 w 30"/>
                <a:gd name="T79" fmla="*/ 24 h 44"/>
                <a:gd name="T80" fmla="*/ 11 w 30"/>
                <a:gd name="T81" fmla="*/ 24 h 44"/>
                <a:gd name="T82" fmla="*/ 11 w 30"/>
                <a:gd name="T83" fmla="*/ 24 h 44"/>
                <a:gd name="T84" fmla="*/ 16 w 30"/>
                <a:gd name="T85" fmla="*/ 42 h 44"/>
                <a:gd name="T86" fmla="*/ 14 w 30"/>
                <a:gd name="T87" fmla="*/ 26 h 44"/>
                <a:gd name="T88" fmla="*/ 29 w 30"/>
                <a:gd name="T89" fmla="*/ 44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0" h="44">
                  <a:moveTo>
                    <a:pt x="29" y="44"/>
                  </a:moveTo>
                  <a:cubicBezTo>
                    <a:pt x="30" y="43"/>
                    <a:pt x="22" y="3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6" y="26"/>
                    <a:pt x="17" y="26"/>
                    <a:pt x="18" y="27"/>
                  </a:cubicBezTo>
                  <a:cubicBezTo>
                    <a:pt x="20" y="28"/>
                    <a:pt x="22" y="29"/>
                    <a:pt x="24" y="29"/>
                  </a:cubicBezTo>
                  <a:cubicBezTo>
                    <a:pt x="27" y="30"/>
                    <a:pt x="29" y="31"/>
                    <a:pt x="29" y="30"/>
                  </a:cubicBezTo>
                  <a:cubicBezTo>
                    <a:pt x="29" y="30"/>
                    <a:pt x="27" y="29"/>
                    <a:pt x="24" y="28"/>
                  </a:cubicBezTo>
                  <a:cubicBezTo>
                    <a:pt x="23" y="27"/>
                    <a:pt x="21" y="26"/>
                    <a:pt x="19" y="25"/>
                  </a:cubicBezTo>
                  <a:cubicBezTo>
                    <a:pt x="18" y="25"/>
                    <a:pt x="17" y="24"/>
                    <a:pt x="16" y="23"/>
                  </a:cubicBezTo>
                  <a:cubicBezTo>
                    <a:pt x="16" y="23"/>
                    <a:pt x="15" y="23"/>
                    <a:pt x="15" y="22"/>
                  </a:cubicBezTo>
                  <a:cubicBezTo>
                    <a:pt x="15" y="22"/>
                    <a:pt x="13" y="21"/>
                    <a:pt x="12" y="21"/>
                  </a:cubicBezTo>
                  <a:cubicBezTo>
                    <a:pt x="9" y="16"/>
                    <a:pt x="7" y="12"/>
                    <a:pt x="5" y="8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7" y="9"/>
                    <a:pt x="8" y="10"/>
                    <a:pt x="9" y="10"/>
                  </a:cubicBezTo>
                  <a:cubicBezTo>
                    <a:pt x="11" y="11"/>
                    <a:pt x="13" y="12"/>
                    <a:pt x="14" y="12"/>
                  </a:cubicBezTo>
                  <a:cubicBezTo>
                    <a:pt x="17" y="13"/>
                    <a:pt x="19" y="13"/>
                    <a:pt x="19" y="13"/>
                  </a:cubicBezTo>
                  <a:cubicBezTo>
                    <a:pt x="20" y="13"/>
                    <a:pt x="18" y="12"/>
                    <a:pt x="15" y="11"/>
                  </a:cubicBezTo>
                  <a:cubicBezTo>
                    <a:pt x="13" y="10"/>
                    <a:pt x="12" y="10"/>
                    <a:pt x="10" y="9"/>
                  </a:cubicBezTo>
                  <a:cubicBezTo>
                    <a:pt x="9" y="8"/>
                    <a:pt x="8" y="8"/>
                    <a:pt x="7" y="7"/>
                  </a:cubicBezTo>
                  <a:cubicBezTo>
                    <a:pt x="7" y="7"/>
                    <a:pt x="6" y="7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4" y="5"/>
                    <a:pt x="4" y="5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1"/>
                    <a:pt x="1" y="0"/>
                    <a:pt x="1" y="0"/>
                  </a:cubicBezTo>
                  <a:cubicBezTo>
                    <a:pt x="0" y="0"/>
                    <a:pt x="1" y="2"/>
                    <a:pt x="2" y="6"/>
                  </a:cubicBezTo>
                  <a:cubicBezTo>
                    <a:pt x="2" y="6"/>
                    <a:pt x="2" y="7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17"/>
                    <a:pt x="2" y="25"/>
                    <a:pt x="3" y="25"/>
                  </a:cubicBezTo>
                  <a:cubicBezTo>
                    <a:pt x="3" y="25"/>
                    <a:pt x="4" y="19"/>
                    <a:pt x="4" y="10"/>
                  </a:cubicBezTo>
                  <a:cubicBezTo>
                    <a:pt x="6" y="14"/>
                    <a:pt x="8" y="18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1" y="24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3" y="34"/>
                    <a:pt x="15" y="42"/>
                    <a:pt x="16" y="42"/>
                  </a:cubicBezTo>
                  <a:cubicBezTo>
                    <a:pt x="16" y="42"/>
                    <a:pt x="15" y="35"/>
                    <a:pt x="14" y="26"/>
                  </a:cubicBezTo>
                  <a:cubicBezTo>
                    <a:pt x="21" y="37"/>
                    <a:pt x="29" y="44"/>
                    <a:pt x="29" y="44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6" name="Freeform 480"/>
            <p:cNvSpPr/>
            <p:nvPr>
              <p:custDataLst>
                <p:tags r:id="rId20"/>
              </p:custDataLst>
            </p:nvPr>
          </p:nvSpPr>
          <p:spPr bwMode="auto">
            <a:xfrm>
              <a:off x="3681413" y="2346325"/>
              <a:ext cx="247650" cy="177800"/>
            </a:xfrm>
            <a:custGeom>
              <a:gdLst>
                <a:gd name="T0" fmla="*/ 14 w 66"/>
                <a:gd name="T1" fmla="*/ 10 h 47"/>
                <a:gd name="T2" fmla="*/ 18 w 66"/>
                <a:gd name="T3" fmla="*/ 11 h 47"/>
                <a:gd name="T4" fmla="*/ 25 w 66"/>
                <a:gd name="T5" fmla="*/ 10 h 47"/>
                <a:gd name="T6" fmla="*/ 43 w 66"/>
                <a:gd name="T7" fmla="*/ 0 h 47"/>
                <a:gd name="T8" fmla="*/ 53 w 66"/>
                <a:gd name="T9" fmla="*/ 9 h 47"/>
                <a:gd name="T10" fmla="*/ 66 w 66"/>
                <a:gd name="T11" fmla="*/ 10 h 47"/>
                <a:gd name="T12" fmla="*/ 59 w 66"/>
                <a:gd name="T13" fmla="*/ 21 h 47"/>
                <a:gd name="T14" fmla="*/ 59 w 66"/>
                <a:gd name="T15" fmla="*/ 34 h 47"/>
                <a:gd name="T16" fmla="*/ 47 w 66"/>
                <a:gd name="T17" fmla="*/ 35 h 47"/>
                <a:gd name="T18" fmla="*/ 40 w 66"/>
                <a:gd name="T19" fmla="*/ 44 h 47"/>
                <a:gd name="T20" fmla="*/ 25 w 66"/>
                <a:gd name="T21" fmla="*/ 40 h 47"/>
                <a:gd name="T22" fmla="*/ 10 w 66"/>
                <a:gd name="T23" fmla="*/ 47 h 47"/>
                <a:gd name="T24" fmla="*/ 9 w 66"/>
                <a:gd name="T25" fmla="*/ 37 h 47"/>
                <a:gd name="T26" fmla="*/ 0 w 66"/>
                <a:gd name="T27" fmla="*/ 28 h 47"/>
                <a:gd name="T28" fmla="*/ 9 w 66"/>
                <a:gd name="T29" fmla="*/ 22 h 47"/>
                <a:gd name="T30" fmla="*/ 10 w 66"/>
                <a:gd name="T31" fmla="*/ 20 h 47"/>
                <a:gd name="T32" fmla="*/ 12 w 66"/>
                <a:gd name="T33" fmla="*/ 9 h 47"/>
                <a:gd name="T34" fmla="*/ 14 w 66"/>
                <a:gd name="T35" fmla="*/ 10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6" h="47">
                  <a:moveTo>
                    <a:pt x="14" y="10"/>
                  </a:moveTo>
                  <a:cubicBezTo>
                    <a:pt x="16" y="11"/>
                    <a:pt x="18" y="11"/>
                    <a:pt x="18" y="11"/>
                  </a:cubicBezTo>
                  <a:cubicBezTo>
                    <a:pt x="20" y="11"/>
                    <a:pt x="23" y="11"/>
                    <a:pt x="25" y="10"/>
                  </a:cubicBezTo>
                  <a:cubicBezTo>
                    <a:pt x="31" y="9"/>
                    <a:pt x="37" y="4"/>
                    <a:pt x="43" y="0"/>
                  </a:cubicBezTo>
                  <a:cubicBezTo>
                    <a:pt x="46" y="3"/>
                    <a:pt x="49" y="7"/>
                    <a:pt x="53" y="9"/>
                  </a:cubicBezTo>
                  <a:cubicBezTo>
                    <a:pt x="56" y="11"/>
                    <a:pt x="62" y="12"/>
                    <a:pt x="66" y="10"/>
                  </a:cubicBezTo>
                  <a:cubicBezTo>
                    <a:pt x="62" y="12"/>
                    <a:pt x="60" y="18"/>
                    <a:pt x="59" y="21"/>
                  </a:cubicBezTo>
                  <a:cubicBezTo>
                    <a:pt x="57" y="25"/>
                    <a:pt x="59" y="30"/>
                    <a:pt x="59" y="34"/>
                  </a:cubicBezTo>
                  <a:cubicBezTo>
                    <a:pt x="55" y="33"/>
                    <a:pt x="51" y="33"/>
                    <a:pt x="47" y="35"/>
                  </a:cubicBezTo>
                  <a:cubicBezTo>
                    <a:pt x="44" y="37"/>
                    <a:pt x="41" y="40"/>
                    <a:pt x="40" y="44"/>
                  </a:cubicBezTo>
                  <a:cubicBezTo>
                    <a:pt x="36" y="40"/>
                    <a:pt x="30" y="39"/>
                    <a:pt x="25" y="40"/>
                  </a:cubicBezTo>
                  <a:cubicBezTo>
                    <a:pt x="20" y="41"/>
                    <a:pt x="15" y="44"/>
                    <a:pt x="10" y="47"/>
                  </a:cubicBezTo>
                  <a:cubicBezTo>
                    <a:pt x="11" y="43"/>
                    <a:pt x="11" y="40"/>
                    <a:pt x="9" y="37"/>
                  </a:cubicBezTo>
                  <a:cubicBezTo>
                    <a:pt x="7" y="33"/>
                    <a:pt x="3" y="30"/>
                    <a:pt x="0" y="28"/>
                  </a:cubicBezTo>
                  <a:cubicBezTo>
                    <a:pt x="1" y="29"/>
                    <a:pt x="8" y="24"/>
                    <a:pt x="9" y="22"/>
                  </a:cubicBezTo>
                  <a:cubicBezTo>
                    <a:pt x="9" y="22"/>
                    <a:pt x="10" y="21"/>
                    <a:pt x="10" y="20"/>
                  </a:cubicBezTo>
                  <a:cubicBezTo>
                    <a:pt x="11" y="16"/>
                    <a:pt x="12" y="13"/>
                    <a:pt x="12" y="9"/>
                  </a:cubicBezTo>
                  <a:cubicBezTo>
                    <a:pt x="12" y="10"/>
                    <a:pt x="13" y="10"/>
                    <a:pt x="14" y="10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7" name="Freeform 481"/>
            <p:cNvSpPr/>
            <p:nvPr>
              <p:custDataLst>
                <p:tags r:id="rId21"/>
              </p:custDataLst>
            </p:nvPr>
          </p:nvSpPr>
          <p:spPr bwMode="auto">
            <a:xfrm>
              <a:off x="3708400" y="2384425"/>
              <a:ext cx="190500" cy="90488"/>
            </a:xfrm>
            <a:custGeom>
              <a:gdLst>
                <a:gd name="T0" fmla="*/ 51 w 51"/>
                <a:gd name="T1" fmla="*/ 4 h 24"/>
                <a:gd name="T2" fmla="*/ 28 w 51"/>
                <a:gd name="T3" fmla="*/ 12 h 24"/>
                <a:gd name="T4" fmla="*/ 29 w 51"/>
                <a:gd name="T5" fmla="*/ 12 h 24"/>
                <a:gd name="T6" fmla="*/ 31 w 51"/>
                <a:gd name="T7" fmla="*/ 9 h 24"/>
                <a:gd name="T8" fmla="*/ 35 w 51"/>
                <a:gd name="T9" fmla="*/ 5 h 24"/>
                <a:gd name="T10" fmla="*/ 38 w 51"/>
                <a:gd name="T11" fmla="*/ 0 h 24"/>
                <a:gd name="T12" fmla="*/ 34 w 51"/>
                <a:gd name="T13" fmla="*/ 4 h 24"/>
                <a:gd name="T14" fmla="*/ 30 w 51"/>
                <a:gd name="T15" fmla="*/ 8 h 24"/>
                <a:gd name="T16" fmla="*/ 27 w 51"/>
                <a:gd name="T17" fmla="*/ 10 h 24"/>
                <a:gd name="T18" fmla="*/ 26 w 51"/>
                <a:gd name="T19" fmla="*/ 11 h 24"/>
                <a:gd name="T20" fmla="*/ 24 w 51"/>
                <a:gd name="T21" fmla="*/ 13 h 24"/>
                <a:gd name="T22" fmla="*/ 10 w 51"/>
                <a:gd name="T23" fmla="*/ 16 h 24"/>
                <a:gd name="T24" fmla="*/ 11 w 51"/>
                <a:gd name="T25" fmla="*/ 16 h 24"/>
                <a:gd name="T26" fmla="*/ 13 w 51"/>
                <a:gd name="T27" fmla="*/ 13 h 24"/>
                <a:gd name="T28" fmla="*/ 16 w 51"/>
                <a:gd name="T29" fmla="*/ 9 h 24"/>
                <a:gd name="T30" fmla="*/ 18 w 51"/>
                <a:gd name="T31" fmla="*/ 4 h 24"/>
                <a:gd name="T32" fmla="*/ 15 w 51"/>
                <a:gd name="T33" fmla="*/ 8 h 24"/>
                <a:gd name="T34" fmla="*/ 12 w 51"/>
                <a:gd name="T35" fmla="*/ 12 h 24"/>
                <a:gd name="T36" fmla="*/ 9 w 51"/>
                <a:gd name="T37" fmla="*/ 14 h 24"/>
                <a:gd name="T38" fmla="*/ 8 w 51"/>
                <a:gd name="T39" fmla="*/ 15 h 24"/>
                <a:gd name="T40" fmla="*/ 8 w 51"/>
                <a:gd name="T41" fmla="*/ 15 h 24"/>
                <a:gd name="T42" fmla="*/ 7 w 51"/>
                <a:gd name="T43" fmla="*/ 16 h 24"/>
                <a:gd name="T44" fmla="*/ 7 w 51"/>
                <a:gd name="T45" fmla="*/ 16 h 24"/>
                <a:gd name="T46" fmla="*/ 5 w 51"/>
                <a:gd name="T47" fmla="*/ 17 h 24"/>
                <a:gd name="T48" fmla="*/ 5 w 51"/>
                <a:gd name="T49" fmla="*/ 17 h 24"/>
                <a:gd name="T50" fmla="*/ 5 w 51"/>
                <a:gd name="T51" fmla="*/ 17 h 24"/>
                <a:gd name="T52" fmla="*/ 5 w 51"/>
                <a:gd name="T53" fmla="*/ 17 h 24"/>
                <a:gd name="T54" fmla="*/ 1 w 51"/>
                <a:gd name="T55" fmla="*/ 18 h 24"/>
                <a:gd name="T56" fmla="*/ 6 w 51"/>
                <a:gd name="T57" fmla="*/ 18 h 24"/>
                <a:gd name="T58" fmla="*/ 8 w 51"/>
                <a:gd name="T59" fmla="*/ 19 h 24"/>
                <a:gd name="T60" fmla="*/ 8 w 51"/>
                <a:gd name="T61" fmla="*/ 19 h 24"/>
                <a:gd name="T62" fmla="*/ 8 w 51"/>
                <a:gd name="T63" fmla="*/ 19 h 24"/>
                <a:gd name="T64" fmla="*/ 25 w 51"/>
                <a:gd name="T65" fmla="*/ 24 h 24"/>
                <a:gd name="T66" fmla="*/ 11 w 51"/>
                <a:gd name="T67" fmla="*/ 18 h 24"/>
                <a:gd name="T68" fmla="*/ 25 w 51"/>
                <a:gd name="T69" fmla="*/ 15 h 24"/>
                <a:gd name="T70" fmla="*/ 25 w 51"/>
                <a:gd name="T71" fmla="*/ 15 h 24"/>
                <a:gd name="T72" fmla="*/ 25 w 51"/>
                <a:gd name="T73" fmla="*/ 15 h 24"/>
                <a:gd name="T74" fmla="*/ 25 w 51"/>
                <a:gd name="T75" fmla="*/ 15 h 24"/>
                <a:gd name="T76" fmla="*/ 25 w 51"/>
                <a:gd name="T77" fmla="*/ 15 h 24"/>
                <a:gd name="T78" fmla="*/ 27 w 51"/>
                <a:gd name="T79" fmla="*/ 15 h 24"/>
                <a:gd name="T80" fmla="*/ 27 w 51"/>
                <a:gd name="T81" fmla="*/ 15 h 24"/>
                <a:gd name="T82" fmla="*/ 27 w 51"/>
                <a:gd name="T83" fmla="*/ 15 h 24"/>
                <a:gd name="T84" fmla="*/ 45 w 51"/>
                <a:gd name="T85" fmla="*/ 17 h 24"/>
                <a:gd name="T86" fmla="*/ 30 w 51"/>
                <a:gd name="T87" fmla="*/ 14 h 24"/>
                <a:gd name="T88" fmla="*/ 51 w 51"/>
                <a:gd name="T89" fmla="*/ 4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1" h="24">
                  <a:moveTo>
                    <a:pt x="51" y="4"/>
                  </a:moveTo>
                  <a:cubicBezTo>
                    <a:pt x="51" y="4"/>
                    <a:pt x="41" y="8"/>
                    <a:pt x="28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30" y="11"/>
                    <a:pt x="30" y="10"/>
                    <a:pt x="31" y="9"/>
                  </a:cubicBezTo>
                  <a:cubicBezTo>
                    <a:pt x="33" y="8"/>
                    <a:pt x="34" y="6"/>
                    <a:pt x="35" y="5"/>
                  </a:cubicBezTo>
                  <a:cubicBezTo>
                    <a:pt x="37" y="2"/>
                    <a:pt x="38" y="1"/>
                    <a:pt x="38" y="0"/>
                  </a:cubicBezTo>
                  <a:cubicBezTo>
                    <a:pt x="37" y="0"/>
                    <a:pt x="36" y="2"/>
                    <a:pt x="34" y="4"/>
                  </a:cubicBezTo>
                  <a:cubicBezTo>
                    <a:pt x="33" y="5"/>
                    <a:pt x="32" y="7"/>
                    <a:pt x="30" y="8"/>
                  </a:cubicBezTo>
                  <a:cubicBezTo>
                    <a:pt x="29" y="9"/>
                    <a:pt x="28" y="10"/>
                    <a:pt x="27" y="10"/>
                  </a:cubicBezTo>
                  <a:cubicBezTo>
                    <a:pt x="27" y="11"/>
                    <a:pt x="26" y="11"/>
                    <a:pt x="26" y="11"/>
                  </a:cubicBezTo>
                  <a:cubicBezTo>
                    <a:pt x="26" y="12"/>
                    <a:pt x="24" y="13"/>
                    <a:pt x="24" y="13"/>
                  </a:cubicBezTo>
                  <a:cubicBezTo>
                    <a:pt x="18" y="15"/>
                    <a:pt x="13" y="16"/>
                    <a:pt x="10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5"/>
                    <a:pt x="12" y="14"/>
                    <a:pt x="13" y="13"/>
                  </a:cubicBezTo>
                  <a:cubicBezTo>
                    <a:pt x="14" y="12"/>
                    <a:pt x="15" y="10"/>
                    <a:pt x="16" y="9"/>
                  </a:cubicBezTo>
                  <a:cubicBezTo>
                    <a:pt x="18" y="6"/>
                    <a:pt x="19" y="4"/>
                    <a:pt x="18" y="4"/>
                  </a:cubicBezTo>
                  <a:cubicBezTo>
                    <a:pt x="18" y="4"/>
                    <a:pt x="17" y="6"/>
                    <a:pt x="15" y="8"/>
                  </a:cubicBezTo>
                  <a:cubicBezTo>
                    <a:pt x="14" y="9"/>
                    <a:pt x="13" y="11"/>
                    <a:pt x="12" y="12"/>
                  </a:cubicBezTo>
                  <a:cubicBezTo>
                    <a:pt x="11" y="13"/>
                    <a:pt x="10" y="13"/>
                    <a:pt x="9" y="14"/>
                  </a:cubicBezTo>
                  <a:cubicBezTo>
                    <a:pt x="9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6" y="16"/>
                    <a:pt x="6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2" y="18"/>
                    <a:pt x="0" y="18"/>
                    <a:pt x="1" y="18"/>
                  </a:cubicBezTo>
                  <a:cubicBezTo>
                    <a:pt x="1" y="19"/>
                    <a:pt x="3" y="19"/>
                    <a:pt x="6" y="18"/>
                  </a:cubicBezTo>
                  <a:cubicBezTo>
                    <a:pt x="7" y="19"/>
                    <a:pt x="8" y="19"/>
                    <a:pt x="8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18" y="22"/>
                    <a:pt x="25" y="24"/>
                    <a:pt x="25" y="24"/>
                  </a:cubicBezTo>
                  <a:cubicBezTo>
                    <a:pt x="25" y="23"/>
                    <a:pt x="19" y="21"/>
                    <a:pt x="11" y="18"/>
                  </a:cubicBezTo>
                  <a:cubicBezTo>
                    <a:pt x="15" y="17"/>
                    <a:pt x="20" y="17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6" y="15"/>
                    <a:pt x="26" y="15"/>
                    <a:pt x="27" y="15"/>
                  </a:cubicBezTo>
                  <a:cubicBezTo>
                    <a:pt x="27" y="15"/>
                    <a:pt x="27" y="15"/>
                    <a:pt x="27" y="15"/>
                  </a:cubicBezTo>
                  <a:cubicBezTo>
                    <a:pt x="27" y="15"/>
                    <a:pt x="27" y="15"/>
                    <a:pt x="27" y="15"/>
                  </a:cubicBezTo>
                  <a:cubicBezTo>
                    <a:pt x="37" y="17"/>
                    <a:pt x="45" y="17"/>
                    <a:pt x="45" y="17"/>
                  </a:cubicBezTo>
                  <a:cubicBezTo>
                    <a:pt x="45" y="16"/>
                    <a:pt x="38" y="15"/>
                    <a:pt x="30" y="14"/>
                  </a:cubicBezTo>
                  <a:cubicBezTo>
                    <a:pt x="42" y="10"/>
                    <a:pt x="51" y="5"/>
                    <a:pt x="51" y="4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8" name="Freeform 482"/>
            <p:cNvSpPr/>
            <p:nvPr>
              <p:custDataLst>
                <p:tags r:id="rId22"/>
              </p:custDataLst>
            </p:nvPr>
          </p:nvSpPr>
          <p:spPr bwMode="auto">
            <a:xfrm>
              <a:off x="3609975" y="2471738"/>
              <a:ext cx="112713" cy="98425"/>
            </a:xfrm>
            <a:custGeom>
              <a:gdLst>
                <a:gd name="T0" fmla="*/ 22 w 30"/>
                <a:gd name="T1" fmla="*/ 23 h 26"/>
                <a:gd name="T2" fmla="*/ 16 w 30"/>
                <a:gd name="T3" fmla="*/ 1 h 26"/>
                <a:gd name="T4" fmla="*/ 11 w 30"/>
                <a:gd name="T5" fmla="*/ 1 h 26"/>
                <a:gd name="T6" fmla="*/ 6 w 30"/>
                <a:gd name="T7" fmla="*/ 3 h 26"/>
                <a:gd name="T8" fmla="*/ 2 w 30"/>
                <a:gd name="T9" fmla="*/ 7 h 26"/>
                <a:gd name="T10" fmla="*/ 3 w 30"/>
                <a:gd name="T11" fmla="*/ 19 h 26"/>
                <a:gd name="T12" fmla="*/ 10 w 30"/>
                <a:gd name="T13" fmla="*/ 25 h 26"/>
                <a:gd name="T14" fmla="*/ 22 w 30"/>
                <a:gd name="T15" fmla="*/ 23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26">
                  <a:moveTo>
                    <a:pt x="22" y="23"/>
                  </a:moveTo>
                  <a:cubicBezTo>
                    <a:pt x="30" y="15"/>
                    <a:pt x="25" y="4"/>
                    <a:pt x="16" y="1"/>
                  </a:cubicBezTo>
                  <a:cubicBezTo>
                    <a:pt x="14" y="1"/>
                    <a:pt x="13" y="0"/>
                    <a:pt x="11" y="1"/>
                  </a:cubicBezTo>
                  <a:cubicBezTo>
                    <a:pt x="9" y="1"/>
                    <a:pt x="8" y="2"/>
                    <a:pt x="6" y="3"/>
                  </a:cubicBezTo>
                  <a:cubicBezTo>
                    <a:pt x="5" y="4"/>
                    <a:pt x="3" y="5"/>
                    <a:pt x="2" y="7"/>
                  </a:cubicBezTo>
                  <a:cubicBezTo>
                    <a:pt x="0" y="11"/>
                    <a:pt x="1" y="15"/>
                    <a:pt x="3" y="19"/>
                  </a:cubicBezTo>
                  <a:cubicBezTo>
                    <a:pt x="4" y="22"/>
                    <a:pt x="7" y="24"/>
                    <a:pt x="10" y="25"/>
                  </a:cubicBezTo>
                  <a:cubicBezTo>
                    <a:pt x="14" y="26"/>
                    <a:pt x="19" y="25"/>
                    <a:pt x="22" y="23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9" name="Freeform 483"/>
            <p:cNvSpPr/>
            <p:nvPr>
              <p:custDataLst>
                <p:tags r:id="rId23"/>
              </p:custDataLst>
            </p:nvPr>
          </p:nvSpPr>
          <p:spPr bwMode="auto">
            <a:xfrm>
              <a:off x="3632200" y="2527300"/>
              <a:ext cx="65088" cy="30163"/>
            </a:xfrm>
            <a:custGeom>
              <a:gdLst>
                <a:gd name="T0" fmla="*/ 17 w 17"/>
                <a:gd name="T1" fmla="*/ 0 h 8"/>
                <a:gd name="T2" fmla="*/ 15 w 17"/>
                <a:gd name="T3" fmla="*/ 2 h 8"/>
                <a:gd name="T4" fmla="*/ 10 w 17"/>
                <a:gd name="T5" fmla="*/ 5 h 8"/>
                <a:gd name="T6" fmla="*/ 10 w 17"/>
                <a:gd name="T7" fmla="*/ 5 h 8"/>
                <a:gd name="T8" fmla="*/ 9 w 17"/>
                <a:gd name="T9" fmla="*/ 5 h 8"/>
                <a:gd name="T10" fmla="*/ 8 w 17"/>
                <a:gd name="T11" fmla="*/ 5 h 8"/>
                <a:gd name="T12" fmla="*/ 8 w 17"/>
                <a:gd name="T13" fmla="*/ 5 h 8"/>
                <a:gd name="T14" fmla="*/ 8 w 17"/>
                <a:gd name="T15" fmla="*/ 5 h 8"/>
                <a:gd name="T16" fmla="*/ 8 w 17"/>
                <a:gd name="T17" fmla="*/ 5 h 8"/>
                <a:gd name="T18" fmla="*/ 3 w 17"/>
                <a:gd name="T19" fmla="*/ 4 h 8"/>
                <a:gd name="T20" fmla="*/ 0 w 17"/>
                <a:gd name="T21" fmla="*/ 2 h 8"/>
                <a:gd name="T22" fmla="*/ 0 w 17"/>
                <a:gd name="T23" fmla="*/ 2 h 8"/>
                <a:gd name="T24" fmla="*/ 1 w 17"/>
                <a:gd name="T25" fmla="*/ 5 h 8"/>
                <a:gd name="T26" fmla="*/ 8 w 17"/>
                <a:gd name="T27" fmla="*/ 8 h 8"/>
                <a:gd name="T28" fmla="*/ 9 w 17"/>
                <a:gd name="T29" fmla="*/ 8 h 8"/>
                <a:gd name="T30" fmla="*/ 9 w 17"/>
                <a:gd name="T31" fmla="*/ 8 h 8"/>
                <a:gd name="T32" fmla="*/ 10 w 17"/>
                <a:gd name="T33" fmla="*/ 8 h 8"/>
                <a:gd name="T34" fmla="*/ 11 w 17"/>
                <a:gd name="T35" fmla="*/ 7 h 8"/>
                <a:gd name="T36" fmla="*/ 11 w 17"/>
                <a:gd name="T37" fmla="*/ 7 h 8"/>
                <a:gd name="T38" fmla="*/ 17 w 17"/>
                <a:gd name="T39" fmla="*/ 3 h 8"/>
                <a:gd name="T40" fmla="*/ 17 w 17"/>
                <a:gd name="T41" fmla="*/ 0 h 8"/>
                <a:gd name="T42" fmla="*/ 17 w 17"/>
                <a:gd name="T43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7" h="8">
                  <a:moveTo>
                    <a:pt x="17" y="0"/>
                  </a:moveTo>
                  <a:cubicBezTo>
                    <a:pt x="16" y="0"/>
                    <a:pt x="16" y="0"/>
                    <a:pt x="15" y="2"/>
                  </a:cubicBezTo>
                  <a:cubicBezTo>
                    <a:pt x="14" y="3"/>
                    <a:pt x="12" y="4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6" y="5"/>
                    <a:pt x="4" y="4"/>
                    <a:pt x="3" y="4"/>
                  </a:cubicBezTo>
                  <a:cubicBezTo>
                    <a:pt x="1" y="3"/>
                    <a:pt x="1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4"/>
                    <a:pt x="1" y="5"/>
                  </a:cubicBezTo>
                  <a:cubicBezTo>
                    <a:pt x="3" y="6"/>
                    <a:pt x="5" y="8"/>
                    <a:pt x="8" y="8"/>
                  </a:cubicBezTo>
                  <a:cubicBezTo>
                    <a:pt x="8" y="8"/>
                    <a:pt x="8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4" y="7"/>
                    <a:pt x="16" y="4"/>
                    <a:pt x="17" y="3"/>
                  </a:cubicBezTo>
                  <a:cubicBezTo>
                    <a:pt x="17" y="1"/>
                    <a:pt x="17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0" name="Freeform 484"/>
            <p:cNvSpPr/>
            <p:nvPr>
              <p:custDataLst>
                <p:tags r:id="rId24"/>
              </p:custDataLst>
            </p:nvPr>
          </p:nvSpPr>
          <p:spPr bwMode="auto">
            <a:xfrm>
              <a:off x="3692525" y="2376488"/>
              <a:ext cx="101600" cy="98425"/>
            </a:xfrm>
            <a:custGeom>
              <a:gdLst>
                <a:gd name="T0" fmla="*/ 17 w 27"/>
                <a:gd name="T1" fmla="*/ 2 h 26"/>
                <a:gd name="T2" fmla="*/ 19 w 27"/>
                <a:gd name="T3" fmla="*/ 23 h 26"/>
                <a:gd name="T4" fmla="*/ 15 w 27"/>
                <a:gd name="T5" fmla="*/ 26 h 26"/>
                <a:gd name="T6" fmla="*/ 10 w 27"/>
                <a:gd name="T7" fmla="*/ 26 h 26"/>
                <a:gd name="T8" fmla="*/ 4 w 27"/>
                <a:gd name="T9" fmla="*/ 23 h 26"/>
                <a:gd name="T10" fmla="*/ 0 w 27"/>
                <a:gd name="T11" fmla="*/ 12 h 26"/>
                <a:gd name="T12" fmla="*/ 5 w 27"/>
                <a:gd name="T13" fmla="*/ 4 h 26"/>
                <a:gd name="T14" fmla="*/ 17 w 27"/>
                <a:gd name="T15" fmla="*/ 2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" h="26">
                  <a:moveTo>
                    <a:pt x="17" y="2"/>
                  </a:moveTo>
                  <a:cubicBezTo>
                    <a:pt x="27" y="5"/>
                    <a:pt x="26" y="17"/>
                    <a:pt x="19" y="23"/>
                  </a:cubicBezTo>
                  <a:cubicBezTo>
                    <a:pt x="18" y="25"/>
                    <a:pt x="16" y="25"/>
                    <a:pt x="15" y="26"/>
                  </a:cubicBezTo>
                  <a:cubicBezTo>
                    <a:pt x="13" y="26"/>
                    <a:pt x="11" y="26"/>
                    <a:pt x="10" y="26"/>
                  </a:cubicBezTo>
                  <a:cubicBezTo>
                    <a:pt x="7" y="25"/>
                    <a:pt x="5" y="24"/>
                    <a:pt x="4" y="23"/>
                  </a:cubicBezTo>
                  <a:cubicBezTo>
                    <a:pt x="1" y="20"/>
                    <a:pt x="0" y="16"/>
                    <a:pt x="0" y="12"/>
                  </a:cubicBezTo>
                  <a:cubicBezTo>
                    <a:pt x="1" y="9"/>
                    <a:pt x="2" y="6"/>
                    <a:pt x="5" y="4"/>
                  </a:cubicBezTo>
                  <a:cubicBezTo>
                    <a:pt x="8" y="1"/>
                    <a:pt x="13" y="0"/>
                    <a:pt x="17" y="2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" name="Freeform 485"/>
            <p:cNvSpPr/>
            <p:nvPr>
              <p:custDataLst>
                <p:tags r:id="rId25"/>
              </p:custDataLst>
            </p:nvPr>
          </p:nvSpPr>
          <p:spPr bwMode="auto">
            <a:xfrm>
              <a:off x="3708400" y="2392363"/>
              <a:ext cx="63500" cy="30163"/>
            </a:xfrm>
            <a:custGeom>
              <a:gdLst>
                <a:gd name="T0" fmla="*/ 9 w 17"/>
                <a:gd name="T1" fmla="*/ 0 h 8"/>
                <a:gd name="T2" fmla="*/ 8 w 17"/>
                <a:gd name="T3" fmla="*/ 0 h 8"/>
                <a:gd name="T4" fmla="*/ 8 w 17"/>
                <a:gd name="T5" fmla="*/ 0 h 8"/>
                <a:gd name="T6" fmla="*/ 8 w 17"/>
                <a:gd name="T7" fmla="*/ 0 h 8"/>
                <a:gd name="T8" fmla="*/ 7 w 17"/>
                <a:gd name="T9" fmla="*/ 0 h 8"/>
                <a:gd name="T10" fmla="*/ 6 w 17"/>
                <a:gd name="T11" fmla="*/ 0 h 8"/>
                <a:gd name="T12" fmla="*/ 6 w 17"/>
                <a:gd name="T13" fmla="*/ 0 h 8"/>
                <a:gd name="T14" fmla="*/ 6 w 17"/>
                <a:gd name="T15" fmla="*/ 0 h 8"/>
                <a:gd name="T16" fmla="*/ 0 w 17"/>
                <a:gd name="T17" fmla="*/ 5 h 8"/>
                <a:gd name="T18" fmla="*/ 0 w 17"/>
                <a:gd name="T19" fmla="*/ 8 h 8"/>
                <a:gd name="T20" fmla="*/ 0 w 17"/>
                <a:gd name="T21" fmla="*/ 8 h 8"/>
                <a:gd name="T22" fmla="*/ 2 w 17"/>
                <a:gd name="T23" fmla="*/ 6 h 8"/>
                <a:gd name="T24" fmla="*/ 7 w 17"/>
                <a:gd name="T25" fmla="*/ 3 h 8"/>
                <a:gd name="T26" fmla="*/ 7 w 17"/>
                <a:gd name="T27" fmla="*/ 3 h 8"/>
                <a:gd name="T28" fmla="*/ 8 w 17"/>
                <a:gd name="T29" fmla="*/ 2 h 8"/>
                <a:gd name="T30" fmla="*/ 8 w 17"/>
                <a:gd name="T31" fmla="*/ 2 h 8"/>
                <a:gd name="T32" fmla="*/ 8 w 17"/>
                <a:gd name="T33" fmla="*/ 2 h 8"/>
                <a:gd name="T34" fmla="*/ 9 w 17"/>
                <a:gd name="T35" fmla="*/ 2 h 8"/>
                <a:gd name="T36" fmla="*/ 14 w 17"/>
                <a:gd name="T37" fmla="*/ 3 h 8"/>
                <a:gd name="T38" fmla="*/ 17 w 17"/>
                <a:gd name="T39" fmla="*/ 5 h 8"/>
                <a:gd name="T40" fmla="*/ 17 w 17"/>
                <a:gd name="T41" fmla="*/ 5 h 8"/>
                <a:gd name="T42" fmla="*/ 15 w 17"/>
                <a:gd name="T43" fmla="*/ 2 h 8"/>
                <a:gd name="T44" fmla="*/ 9 w 17"/>
                <a:gd name="T45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7" h="8">
                  <a:moveTo>
                    <a:pt x="9" y="0"/>
                  </a:moveTo>
                  <a:cubicBezTo>
                    <a:pt x="9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3" y="1"/>
                    <a:pt x="1" y="3"/>
                    <a:pt x="0" y="5"/>
                  </a:cubicBezTo>
                  <a:cubicBezTo>
                    <a:pt x="0" y="7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1" y="8"/>
                    <a:pt x="1" y="7"/>
                    <a:pt x="2" y="6"/>
                  </a:cubicBezTo>
                  <a:cubicBezTo>
                    <a:pt x="3" y="5"/>
                    <a:pt x="5" y="3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11" y="2"/>
                    <a:pt x="13" y="3"/>
                    <a:pt x="14" y="3"/>
                  </a:cubicBezTo>
                  <a:cubicBezTo>
                    <a:pt x="15" y="4"/>
                    <a:pt x="16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4"/>
                    <a:pt x="17" y="3"/>
                    <a:pt x="15" y="2"/>
                  </a:cubicBezTo>
                  <a:cubicBezTo>
                    <a:pt x="14" y="1"/>
                    <a:pt x="12" y="0"/>
                    <a:pt x="9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" name="Freeform 486"/>
            <p:cNvSpPr/>
            <p:nvPr>
              <p:custDataLst>
                <p:tags r:id="rId26"/>
              </p:custDataLst>
            </p:nvPr>
          </p:nvSpPr>
          <p:spPr bwMode="auto">
            <a:xfrm>
              <a:off x="3609975" y="2376488"/>
              <a:ext cx="98425" cy="106363"/>
            </a:xfrm>
            <a:custGeom>
              <a:gdLst>
                <a:gd name="T0" fmla="*/ 9 w 26"/>
                <a:gd name="T1" fmla="*/ 3 h 28"/>
                <a:gd name="T2" fmla="*/ 24 w 26"/>
                <a:gd name="T3" fmla="*/ 19 h 28"/>
                <a:gd name="T4" fmla="*/ 22 w 26"/>
                <a:gd name="T5" fmla="*/ 24 h 28"/>
                <a:gd name="T6" fmla="*/ 18 w 26"/>
                <a:gd name="T7" fmla="*/ 27 h 28"/>
                <a:gd name="T8" fmla="*/ 12 w 26"/>
                <a:gd name="T9" fmla="*/ 28 h 28"/>
                <a:gd name="T10" fmla="*/ 2 w 26"/>
                <a:gd name="T11" fmla="*/ 22 h 28"/>
                <a:gd name="T12" fmla="*/ 1 w 26"/>
                <a:gd name="T13" fmla="*/ 12 h 28"/>
                <a:gd name="T14" fmla="*/ 9 w 26"/>
                <a:gd name="T15" fmla="*/ 3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6" h="28">
                  <a:moveTo>
                    <a:pt x="9" y="3"/>
                  </a:moveTo>
                  <a:cubicBezTo>
                    <a:pt x="20" y="0"/>
                    <a:pt x="26" y="10"/>
                    <a:pt x="24" y="19"/>
                  </a:cubicBezTo>
                  <a:cubicBezTo>
                    <a:pt x="24" y="21"/>
                    <a:pt x="23" y="23"/>
                    <a:pt x="22" y="24"/>
                  </a:cubicBezTo>
                  <a:cubicBezTo>
                    <a:pt x="21" y="25"/>
                    <a:pt x="20" y="26"/>
                    <a:pt x="18" y="27"/>
                  </a:cubicBezTo>
                  <a:cubicBezTo>
                    <a:pt x="16" y="28"/>
                    <a:pt x="14" y="28"/>
                    <a:pt x="12" y="28"/>
                  </a:cubicBezTo>
                  <a:cubicBezTo>
                    <a:pt x="8" y="28"/>
                    <a:pt x="4" y="25"/>
                    <a:pt x="2" y="22"/>
                  </a:cubicBezTo>
                  <a:cubicBezTo>
                    <a:pt x="1" y="19"/>
                    <a:pt x="0" y="15"/>
                    <a:pt x="1" y="12"/>
                  </a:cubicBezTo>
                  <a:cubicBezTo>
                    <a:pt x="2" y="8"/>
                    <a:pt x="5" y="5"/>
                    <a:pt x="9" y="3"/>
                  </a:cubicBezTo>
                </a:path>
              </a:pathLst>
            </a:custGeom>
            <a:solidFill>
              <a:srgbClr val="A113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3" name="Freeform 487"/>
            <p:cNvSpPr/>
            <p:nvPr>
              <p:custDataLst>
                <p:tags r:id="rId27"/>
              </p:custDataLst>
            </p:nvPr>
          </p:nvSpPr>
          <p:spPr bwMode="auto">
            <a:xfrm>
              <a:off x="3621088" y="2395538"/>
              <a:ext cx="52388" cy="53975"/>
            </a:xfrm>
            <a:custGeom>
              <a:gdLst>
                <a:gd name="T0" fmla="*/ 10 w 14"/>
                <a:gd name="T1" fmla="*/ 0 h 14"/>
                <a:gd name="T2" fmla="*/ 4 w 14"/>
                <a:gd name="T3" fmla="*/ 3 h 14"/>
                <a:gd name="T4" fmla="*/ 4 w 14"/>
                <a:gd name="T5" fmla="*/ 3 h 14"/>
                <a:gd name="T6" fmla="*/ 4 w 14"/>
                <a:gd name="T7" fmla="*/ 3 h 14"/>
                <a:gd name="T8" fmla="*/ 3 w 14"/>
                <a:gd name="T9" fmla="*/ 4 h 14"/>
                <a:gd name="T10" fmla="*/ 2 w 14"/>
                <a:gd name="T11" fmla="*/ 4 h 14"/>
                <a:gd name="T12" fmla="*/ 2 w 14"/>
                <a:gd name="T13" fmla="*/ 4 h 14"/>
                <a:gd name="T14" fmla="*/ 1 w 14"/>
                <a:gd name="T15" fmla="*/ 12 h 14"/>
                <a:gd name="T16" fmla="*/ 2 w 14"/>
                <a:gd name="T17" fmla="*/ 14 h 14"/>
                <a:gd name="T18" fmla="*/ 3 w 14"/>
                <a:gd name="T19" fmla="*/ 14 h 14"/>
                <a:gd name="T20" fmla="*/ 3 w 14"/>
                <a:gd name="T21" fmla="*/ 12 h 14"/>
                <a:gd name="T22" fmla="*/ 5 w 14"/>
                <a:gd name="T23" fmla="*/ 6 h 14"/>
                <a:gd name="T24" fmla="*/ 5 w 14"/>
                <a:gd name="T25" fmla="*/ 6 h 14"/>
                <a:gd name="T26" fmla="*/ 5 w 14"/>
                <a:gd name="T27" fmla="*/ 5 h 14"/>
                <a:gd name="T28" fmla="*/ 5 w 14"/>
                <a:gd name="T29" fmla="*/ 5 h 14"/>
                <a:gd name="T30" fmla="*/ 5 w 14"/>
                <a:gd name="T31" fmla="*/ 5 h 14"/>
                <a:gd name="T32" fmla="*/ 11 w 14"/>
                <a:gd name="T33" fmla="*/ 2 h 14"/>
                <a:gd name="T34" fmla="*/ 14 w 14"/>
                <a:gd name="T35" fmla="*/ 2 h 14"/>
                <a:gd name="T36" fmla="*/ 11 w 14"/>
                <a:gd name="T37" fmla="*/ 0 h 14"/>
                <a:gd name="T38" fmla="*/ 10 w 14"/>
                <a:gd name="T39" fmla="*/ 0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4" h="14">
                  <a:moveTo>
                    <a:pt x="10" y="0"/>
                  </a:moveTo>
                  <a:cubicBezTo>
                    <a:pt x="8" y="0"/>
                    <a:pt x="6" y="1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1" y="7"/>
                    <a:pt x="0" y="10"/>
                    <a:pt x="1" y="12"/>
                  </a:cubicBezTo>
                  <a:cubicBezTo>
                    <a:pt x="1" y="14"/>
                    <a:pt x="2" y="14"/>
                    <a:pt x="2" y="14"/>
                  </a:cubicBezTo>
                  <a:cubicBezTo>
                    <a:pt x="2" y="14"/>
                    <a:pt x="2" y="14"/>
                    <a:pt x="3" y="14"/>
                  </a:cubicBezTo>
                  <a:cubicBezTo>
                    <a:pt x="3" y="14"/>
                    <a:pt x="3" y="13"/>
                    <a:pt x="3" y="12"/>
                  </a:cubicBezTo>
                  <a:cubicBezTo>
                    <a:pt x="3" y="10"/>
                    <a:pt x="3" y="8"/>
                    <a:pt x="5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7" y="3"/>
                    <a:pt x="9" y="2"/>
                    <a:pt x="11" y="2"/>
                  </a:cubicBezTo>
                  <a:cubicBezTo>
                    <a:pt x="12" y="2"/>
                    <a:pt x="13" y="2"/>
                    <a:pt x="14" y="2"/>
                  </a:cubicBezTo>
                  <a:cubicBezTo>
                    <a:pt x="14" y="1"/>
                    <a:pt x="13" y="0"/>
                    <a:pt x="11" y="0"/>
                  </a:cubicBezTo>
                  <a:cubicBezTo>
                    <a:pt x="11" y="0"/>
                    <a:pt x="10" y="0"/>
                    <a:pt x="10" y="0"/>
                  </a:cubicBezTo>
                </a:path>
              </a:pathLst>
            </a:custGeom>
            <a:solidFill>
              <a:srgbClr val="B442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custDataLst>
      <p:tags r:id="rId2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8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2478405" y="1793240"/>
            <a:ext cx="6676390" cy="122738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>
                <a:solidFill>
                  <a:srgbClr val="1D41D5"/>
                </a:solidFill>
                <a:latin typeface="微软雅黑" panose="020b0503020204020204" pitchFamily="34" charset="-122"/>
              </a:rPr>
              <a:t>     </a:t>
            </a:r>
            <a:r>
              <a:rPr sz="2400" b="1" err="1" smtClean="0">
                <a:solidFill>
                  <a:srgbClr val="1D41D5"/>
                </a:solidFill>
                <a:latin typeface="微软雅黑" panose="020b0503020204020204" pitchFamily="34" charset="-122"/>
              </a:rPr>
              <a:t>麻绳比较粗糙</a:t>
            </a:r>
            <a:r>
              <a:rPr sz="2400" b="1" err="1">
                <a:solidFill>
                  <a:srgbClr val="1D41D5"/>
                </a:solidFill>
                <a:latin typeface="微软雅黑" panose="020b0503020204020204" pitchFamily="34" charset="-122"/>
              </a:rPr>
              <a:t>，打结时不易打滑，而且也相当结实，非常适合新手练习制作网兜。</a:t>
            </a:r>
            <a:endParaRPr sz="2400" b="1" err="1">
              <a:solidFill>
                <a:srgbClr val="1D41D5"/>
              </a:solidFill>
              <a:latin typeface="微软雅黑" panose="020b0503020204020204" pitchFamily="34" charset="-122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3418205" y="685267"/>
            <a:ext cx="5864860" cy="534910"/>
            <a:chOff x="5383" y="1079"/>
            <a:chExt cx="9236" cy="842"/>
          </a:xfrm>
        </p:grpSpPr>
        <p:grpSp>
          <p:nvGrpSpPr>
            <p:cNvPr id="3" name="组合 2"/>
            <p:cNvGrpSpPr/>
            <p:nvPr/>
          </p:nvGrpSpPr>
          <p:grpSpPr>
            <a:xfrm>
              <a:off x="5383" y="1091"/>
              <a:ext cx="9236" cy="830"/>
              <a:chOff x="5460" y="1054"/>
              <a:chExt cx="9236" cy="830"/>
            </a:xfrm>
          </p:grpSpPr>
          <p:grpSp>
            <p:nvGrpSpPr>
              <p:cNvPr id="4" name="组合 3"/>
              <p:cNvGrpSpPr/>
              <p:nvPr/>
            </p:nvGrpSpPr>
            <p:grpSpPr>
              <a:xfrm>
                <a:off x="5460" y="1054"/>
                <a:ext cx="9236" cy="822"/>
                <a:chOff x="4162425" y="353160"/>
                <a:chExt cx="5864860" cy="522212"/>
              </a:xfrm>
            </p:grpSpPr>
            <p:grpSp>
              <p:nvGrpSpPr>
                <p:cNvPr id="16" name="组合 15"/>
                <p:cNvGrpSpPr/>
                <p:nvPr/>
              </p:nvGrpSpPr>
              <p:grpSpPr>
                <a:xfrm>
                  <a:off x="5348179" y="353238"/>
                  <a:ext cx="2314792" cy="522134"/>
                  <a:chOff x="4406900" y="508000"/>
                  <a:chExt cx="3378200" cy="762000"/>
                </a:xfrm>
              </p:grpSpPr>
              <p:sp>
                <p:nvSpPr>
                  <p:cNvPr id="17" name="椭圆 16"/>
                  <p:cNvSpPr/>
                  <p:nvPr/>
                </p:nvSpPr>
                <p:spPr>
                  <a:xfrm>
                    <a:off x="4406900" y="508000"/>
                    <a:ext cx="762001" cy="762000"/>
                  </a:xfrm>
                  <a:prstGeom prst="ellipse">
                    <a:avLst/>
                  </a:prstGeom>
                  <a:solidFill>
                    <a:srgbClr val="CFAA7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2500"/>
                  </a:p>
                </p:txBody>
              </p:sp>
              <p:sp>
                <p:nvSpPr>
                  <p:cNvPr id="18" name="椭圆 17"/>
                  <p:cNvSpPr/>
                  <p:nvPr/>
                </p:nvSpPr>
                <p:spPr>
                  <a:xfrm>
                    <a:off x="5278967" y="508000"/>
                    <a:ext cx="762000" cy="762000"/>
                  </a:xfrm>
                  <a:prstGeom prst="ellipse">
                    <a:avLst/>
                  </a:prstGeom>
                  <a:solidFill>
                    <a:srgbClr val="CFAA7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2500"/>
                  </a:p>
                </p:txBody>
              </p:sp>
              <p:sp>
                <p:nvSpPr>
                  <p:cNvPr id="19" name="椭圆 18"/>
                  <p:cNvSpPr/>
                  <p:nvPr/>
                </p:nvSpPr>
                <p:spPr>
                  <a:xfrm>
                    <a:off x="6151034" y="508000"/>
                    <a:ext cx="762000" cy="762000"/>
                  </a:xfrm>
                  <a:prstGeom prst="ellipse">
                    <a:avLst/>
                  </a:prstGeom>
                  <a:solidFill>
                    <a:srgbClr val="CFAA7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2500"/>
                  </a:p>
                </p:txBody>
              </p:sp>
              <p:sp>
                <p:nvSpPr>
                  <p:cNvPr id="20" name="椭圆 19"/>
                  <p:cNvSpPr/>
                  <p:nvPr/>
                </p:nvSpPr>
                <p:spPr>
                  <a:xfrm>
                    <a:off x="7023100" y="508000"/>
                    <a:ext cx="762000" cy="762000"/>
                  </a:xfrm>
                  <a:prstGeom prst="ellipse">
                    <a:avLst/>
                  </a:prstGeom>
                  <a:solidFill>
                    <a:srgbClr val="CFAA7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Arial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2500"/>
                  </a:p>
                </p:txBody>
              </p:sp>
            </p:grpSp>
            <p:grpSp>
              <p:nvGrpSpPr>
                <p:cNvPr id="22" name="组合 21"/>
                <p:cNvGrpSpPr/>
                <p:nvPr/>
              </p:nvGrpSpPr>
              <p:grpSpPr>
                <a:xfrm flipV="1">
                  <a:off x="4162425" y="570572"/>
                  <a:ext cx="5864860" cy="114853"/>
                  <a:chOff x="3759200" y="659130"/>
                  <a:chExt cx="5864860" cy="114853"/>
                </a:xfrm>
              </p:grpSpPr>
              <p:grpSp>
                <p:nvGrpSpPr>
                  <p:cNvPr id="23" name="组合 22"/>
                  <p:cNvGrpSpPr/>
                  <p:nvPr/>
                </p:nvGrpSpPr>
                <p:grpSpPr>
                  <a:xfrm>
                    <a:off x="8569960" y="659130"/>
                    <a:ext cx="1054100" cy="114300"/>
                    <a:chOff x="8569960" y="659130"/>
                    <a:chExt cx="1054100" cy="114300"/>
                  </a:xfrm>
                </p:grpSpPr>
                <p:cxnSp>
                  <p:nvCxnSpPr>
                    <p:cNvPr id="24" name="直接连接符 23"/>
                    <p:cNvCxnSpPr/>
                    <p:nvPr/>
                  </p:nvCxnSpPr>
                  <p:spPr>
                    <a:xfrm>
                      <a:off x="8569960" y="659130"/>
                      <a:ext cx="1054100" cy="0"/>
                    </a:xfrm>
                    <a:prstGeom prst="line">
                      <a:avLst/>
                    </a:prstGeom>
                    <a:ln w="12700">
                      <a:solidFill>
                        <a:srgbClr val="CFAA74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5" name="直接连接符 24"/>
                    <p:cNvCxnSpPr/>
                    <p:nvPr/>
                  </p:nvCxnSpPr>
                  <p:spPr>
                    <a:xfrm>
                      <a:off x="8653780" y="773430"/>
                      <a:ext cx="711200" cy="0"/>
                    </a:xfrm>
                    <a:prstGeom prst="line">
                      <a:avLst/>
                    </a:prstGeom>
                    <a:ln w="12700">
                      <a:solidFill>
                        <a:srgbClr val="CFAA74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grpSp>
                <p:nvGrpSpPr>
                  <p:cNvPr id="26" name="组合 25"/>
                  <p:cNvGrpSpPr/>
                  <p:nvPr/>
                </p:nvGrpSpPr>
                <p:grpSpPr>
                  <a:xfrm flipH="1">
                    <a:off x="3759200" y="659683"/>
                    <a:ext cx="1054100" cy="114300"/>
                    <a:chOff x="7391400" y="673100"/>
                    <a:chExt cx="1054100" cy="114300"/>
                  </a:xfrm>
                </p:grpSpPr>
                <p:cxnSp>
                  <p:nvCxnSpPr>
                    <p:cNvPr id="27" name="直接连接符 26"/>
                    <p:cNvCxnSpPr/>
                    <p:nvPr/>
                  </p:nvCxnSpPr>
                  <p:spPr>
                    <a:xfrm>
                      <a:off x="7391400" y="673100"/>
                      <a:ext cx="1054100" cy="0"/>
                    </a:xfrm>
                    <a:prstGeom prst="line">
                      <a:avLst/>
                    </a:prstGeom>
                    <a:ln w="12700">
                      <a:solidFill>
                        <a:srgbClr val="CFAA74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9" name="直接连接符 28"/>
                    <p:cNvCxnSpPr/>
                    <p:nvPr/>
                  </p:nvCxnSpPr>
                  <p:spPr>
                    <a:xfrm>
                      <a:off x="7391400" y="787400"/>
                      <a:ext cx="711200" cy="0"/>
                    </a:xfrm>
                    <a:prstGeom prst="line">
                      <a:avLst/>
                    </a:prstGeom>
                    <a:ln w="12700">
                      <a:solidFill>
                        <a:srgbClr val="CFAA74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  <p:sp>
              <p:nvSpPr>
                <p:cNvPr id="30" name="文本框 29"/>
                <p:cNvSpPr txBox="1"/>
                <p:nvPr/>
              </p:nvSpPr>
              <p:spPr>
                <a:xfrm>
                  <a:off x="5342564" y="369035"/>
                  <a:ext cx="509223" cy="47562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500" b="1">
                      <a:solidFill>
                        <a:schemeClr val="bg1"/>
                      </a:solidFill>
                      <a:latin typeface="黑体" panose="02010609060101010101" charset="-122"/>
                      <a:ea typeface="黑体" panose="02010609060101010101" charset="-122"/>
                    </a:rPr>
                    <a:t>我 </a:t>
                  </a:r>
                  <a:endParaRPr lang="en-US" altLang="zh-CN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endParaRPr>
                </a:p>
              </p:txBody>
            </p:sp>
            <p:sp>
              <p:nvSpPr>
                <p:cNvPr id="31" name="文本框 30"/>
                <p:cNvSpPr txBox="1"/>
                <p:nvPr/>
              </p:nvSpPr>
              <p:spPr>
                <a:xfrm>
                  <a:off x="5952187" y="376655"/>
                  <a:ext cx="509223" cy="47562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500" b="1">
                      <a:solidFill>
                        <a:schemeClr val="bg1"/>
                      </a:solidFill>
                      <a:latin typeface="黑体" panose="02010609060101010101" charset="-122"/>
                      <a:ea typeface="黑体" panose="02010609060101010101" charset="-122"/>
                    </a:rPr>
                    <a:t>劳</a:t>
                  </a:r>
                  <a:endParaRPr lang="zh-CN" altLang="en-US" sz="2500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endParaRPr>
                </a:p>
              </p:txBody>
            </p:sp>
            <p:sp>
              <p:nvSpPr>
                <p:cNvPr id="32" name="文本框 31"/>
                <p:cNvSpPr txBox="1"/>
                <p:nvPr/>
              </p:nvSpPr>
              <p:spPr>
                <a:xfrm>
                  <a:off x="6562299" y="376655"/>
                  <a:ext cx="509223" cy="47562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500" b="1">
                      <a:solidFill>
                        <a:schemeClr val="bg1"/>
                      </a:solidFill>
                      <a:latin typeface="黑体" panose="02010609060101010101" charset="-122"/>
                      <a:ea typeface="黑体" panose="02010609060101010101" charset="-122"/>
                    </a:rPr>
                    <a:t>动</a:t>
                  </a:r>
                  <a:endParaRPr lang="zh-CN" altLang="en-US" sz="2500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endParaRPr>
                </a:p>
              </p:txBody>
            </p:sp>
            <p:sp>
              <p:nvSpPr>
                <p:cNvPr id="33" name="文本框 32"/>
                <p:cNvSpPr txBox="1"/>
                <p:nvPr/>
              </p:nvSpPr>
              <p:spPr>
                <a:xfrm>
                  <a:off x="7140307" y="353160"/>
                  <a:ext cx="509223" cy="475622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r>
                    <a:rPr kumimoji="0" lang="zh-CN" altLang="en-US" sz="2500" b="1" i="0" u="none" strike="noStrike" kern="1200" cap="none" spc="0" normalizeH="0" baseline="0" noProof="0">
                      <a:ln>
                        <a:noFill/>
                      </a:ln>
                      <a:solidFill>
                        <a:schemeClr val="bg1"/>
                      </a:solidFill>
                      <a:effectLst/>
                      <a:uLnTx/>
                      <a:uFillTx/>
                      <a:latin typeface="黑体" panose="02010609060101010101" charset="-122"/>
                      <a:ea typeface="黑体" panose="02010609060101010101" charset="-122"/>
                      <a:cs typeface="楷体" panose="02010609060101010101" pitchFamily="49" charset="-122"/>
                    </a:rPr>
                    <a:t>我 </a:t>
                  </a:r>
                  <a:endParaRPr lang="zh-CN" altLang="en-US" sz="2500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endParaRPr>
                </a:p>
              </p:txBody>
            </p:sp>
          </p:grpSp>
          <p:sp>
            <p:nvSpPr>
              <p:cNvPr id="34" name="椭圆 33"/>
              <p:cNvSpPr/>
              <p:nvPr/>
            </p:nvSpPr>
            <p:spPr>
              <a:xfrm>
                <a:off x="11115" y="1062"/>
                <a:ext cx="822" cy="822"/>
              </a:xfrm>
              <a:prstGeom prst="ellipse">
                <a:avLst/>
              </a:prstGeom>
              <a:solidFill>
                <a:srgbClr val="CFAA7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2500"/>
              </a:p>
            </p:txBody>
          </p:sp>
          <p:sp>
            <p:nvSpPr>
              <p:cNvPr id="35" name="文本框 34"/>
              <p:cNvSpPr txBox="1"/>
              <p:nvPr/>
            </p:nvSpPr>
            <p:spPr>
              <a:xfrm>
                <a:off x="11135" y="1098"/>
                <a:ext cx="802" cy="74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kumimoji="0" lang="zh-CN" altLang="en-US" sz="2500" b="1" i="0" u="none" strike="noStrike" kern="120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黑体" panose="02010609060101010101" charset="-122"/>
                    <a:ea typeface="黑体" panose="02010609060101010101" charset="-122"/>
                    <a:cs typeface="楷体" panose="02010609060101010101" pitchFamily="49" charset="-122"/>
                  </a:rPr>
                  <a:t>快 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  <p:sp>
          <p:nvSpPr>
            <p:cNvPr id="36" name="椭圆 35"/>
            <p:cNvSpPr/>
            <p:nvPr/>
          </p:nvSpPr>
          <p:spPr>
            <a:xfrm>
              <a:off x="12037" y="1079"/>
              <a:ext cx="822" cy="822"/>
            </a:xfrm>
            <a:prstGeom prst="ellipse">
              <a:avLst/>
            </a:prstGeom>
            <a:solidFill>
              <a:srgbClr val="CFAA7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2500"/>
            </a:p>
          </p:txBody>
        </p:sp>
        <p:sp>
          <p:nvSpPr>
            <p:cNvPr id="37" name="文本框 36"/>
            <p:cNvSpPr txBox="1"/>
            <p:nvPr/>
          </p:nvSpPr>
          <p:spPr>
            <a:xfrm>
              <a:off x="12037" y="1127"/>
              <a:ext cx="802" cy="7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kumimoji="0" lang="zh-CN" altLang="en-US" sz="2500" b="1" kern="1200" cap="none" spc="0" normalizeH="0" baseline="0" noProof="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cs typeface="楷体" panose="02010609060101010101" pitchFamily="49" charset="-122"/>
                </a:rPr>
                <a:t>乐 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sp>
        <p:nvSpPr>
          <p:cNvPr id="38" name="文本框 37"/>
          <p:cNvSpPr txBox="1"/>
          <p:nvPr/>
        </p:nvSpPr>
        <p:spPr>
          <a:xfrm>
            <a:off x="2699385" y="4147820"/>
            <a:ext cx="960374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/>
            <a:r>
              <a:rPr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制作之前建议你先练习一下打结的方法。</a:t>
            </a:r>
            <a:endParaRPr sz="2400" b="1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6" name="图片 5" descr="俺不是对的好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7070" y="1793240"/>
            <a:ext cx="1294765" cy="1595755"/>
          </a:xfrm>
          <a:prstGeom prst="rect">
            <a:avLst/>
          </a:prstGeom>
        </p:spPr>
      </p:pic>
      <p:pic>
        <p:nvPicPr>
          <p:cNvPr id="7" name="图片 6" descr="文63哦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7610" y="3388995"/>
            <a:ext cx="1443355" cy="1892300"/>
          </a:xfrm>
          <a:prstGeom prst="rect">
            <a:avLst/>
          </a:prstGeom>
        </p:spPr>
      </p:pic>
      <p:sp>
        <p:nvSpPr>
          <p:cNvPr id="8" name="圆角矩形标注 7"/>
          <p:cNvSpPr/>
          <p:nvPr/>
        </p:nvSpPr>
        <p:spPr>
          <a:xfrm>
            <a:off x="2368550" y="1855470"/>
            <a:ext cx="6835775" cy="1402715"/>
          </a:xfrm>
          <a:prstGeom prst="wedgeRoundRectCallout">
            <a:avLst>
              <a:gd name="adj1" fmla="val 52387"/>
              <a:gd name="adj2" fmla="val -15278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圆角矩形标注 8"/>
          <p:cNvSpPr/>
          <p:nvPr/>
        </p:nvSpPr>
        <p:spPr>
          <a:xfrm>
            <a:off x="2903607" y="3885550"/>
            <a:ext cx="5988685" cy="1042035"/>
          </a:xfrm>
          <a:prstGeom prst="wedgeRoundRectCallout">
            <a:avLst>
              <a:gd name="adj1" fmla="val -54167"/>
              <a:gd name="adj2" fmla="val 14838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9" name="组合 38"/>
          <p:cNvGrpSpPr/>
          <p:nvPr/>
        </p:nvGrpSpPr>
        <p:grpSpPr>
          <a:xfrm>
            <a:off x="449035" y="1366836"/>
            <a:ext cx="11593285" cy="5101273"/>
            <a:chOff x="3609975" y="2346325"/>
            <a:chExt cx="4975226" cy="2168525"/>
          </a:xfrm>
        </p:grpSpPr>
        <p:sp>
          <p:nvSpPr>
            <p:cNvPr id="40" name="Freeform 464"/>
            <p:cNvSpPr>
              <a:spLocks noEditPoints="1"/>
            </p:cNvSpPr>
            <p:nvPr>
              <p:custDataLst>
                <p:tags r:id="rId4"/>
              </p:custDataLst>
            </p:nvPr>
          </p:nvSpPr>
          <p:spPr bwMode="auto">
            <a:xfrm>
              <a:off x="3640138" y="2411413"/>
              <a:ext cx="4919663" cy="2058988"/>
            </a:xfrm>
            <a:custGeom>
              <a:gdLst>
                <a:gd name="T0" fmla="*/ 3080 w 3099"/>
                <a:gd name="T1" fmla="*/ 19 h 1297"/>
                <a:gd name="T2" fmla="*/ 3080 w 3099"/>
                <a:gd name="T3" fmla="*/ 1280 h 1297"/>
                <a:gd name="T4" fmla="*/ 19 w 3099"/>
                <a:gd name="T5" fmla="*/ 1280 h 1297"/>
                <a:gd name="T6" fmla="*/ 19 w 3099"/>
                <a:gd name="T7" fmla="*/ 19 h 1297"/>
                <a:gd name="T8" fmla="*/ 3080 w 3099"/>
                <a:gd name="T9" fmla="*/ 19 h 1297"/>
                <a:gd name="T10" fmla="*/ 3099 w 3099"/>
                <a:gd name="T11" fmla="*/ 0 h 1297"/>
                <a:gd name="T12" fmla="*/ 3080 w 3099"/>
                <a:gd name="T13" fmla="*/ 0 h 1297"/>
                <a:gd name="T14" fmla="*/ 19 w 3099"/>
                <a:gd name="T15" fmla="*/ 0 h 1297"/>
                <a:gd name="T16" fmla="*/ 0 w 3099"/>
                <a:gd name="T17" fmla="*/ 0 h 1297"/>
                <a:gd name="T18" fmla="*/ 0 w 3099"/>
                <a:gd name="T19" fmla="*/ 19 h 1297"/>
                <a:gd name="T20" fmla="*/ 0 w 3099"/>
                <a:gd name="T21" fmla="*/ 1280 h 1297"/>
                <a:gd name="T22" fmla="*/ 0 w 3099"/>
                <a:gd name="T23" fmla="*/ 1297 h 1297"/>
                <a:gd name="T24" fmla="*/ 19 w 3099"/>
                <a:gd name="T25" fmla="*/ 1297 h 1297"/>
                <a:gd name="T26" fmla="*/ 3080 w 3099"/>
                <a:gd name="T27" fmla="*/ 1297 h 1297"/>
                <a:gd name="T28" fmla="*/ 3099 w 3099"/>
                <a:gd name="T29" fmla="*/ 1297 h 1297"/>
                <a:gd name="T30" fmla="*/ 3099 w 3099"/>
                <a:gd name="T31" fmla="*/ 1280 h 1297"/>
                <a:gd name="T32" fmla="*/ 3099 w 3099"/>
                <a:gd name="T33" fmla="*/ 19 h 1297"/>
                <a:gd name="T34" fmla="*/ 3099 w 3099"/>
                <a:gd name="T35" fmla="*/ 0 h 12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099" h="1297">
                  <a:moveTo>
                    <a:pt x="3080" y="19"/>
                  </a:moveTo>
                  <a:lnTo>
                    <a:pt x="3080" y="1280"/>
                  </a:lnTo>
                  <a:lnTo>
                    <a:pt x="19" y="1280"/>
                  </a:lnTo>
                  <a:lnTo>
                    <a:pt x="19" y="19"/>
                  </a:lnTo>
                  <a:lnTo>
                    <a:pt x="3080" y="19"/>
                  </a:lnTo>
                  <a:close/>
                  <a:moveTo>
                    <a:pt x="3099" y="0"/>
                  </a:moveTo>
                  <a:lnTo>
                    <a:pt x="3080" y="0"/>
                  </a:lnTo>
                  <a:lnTo>
                    <a:pt x="19" y="0"/>
                  </a:lnTo>
                  <a:lnTo>
                    <a:pt x="0" y="0"/>
                  </a:lnTo>
                  <a:lnTo>
                    <a:pt x="0" y="19"/>
                  </a:lnTo>
                  <a:lnTo>
                    <a:pt x="0" y="1280"/>
                  </a:lnTo>
                  <a:lnTo>
                    <a:pt x="0" y="1297"/>
                  </a:lnTo>
                  <a:lnTo>
                    <a:pt x="19" y="1297"/>
                  </a:lnTo>
                  <a:lnTo>
                    <a:pt x="3080" y="1297"/>
                  </a:lnTo>
                  <a:lnTo>
                    <a:pt x="3099" y="1297"/>
                  </a:lnTo>
                  <a:lnTo>
                    <a:pt x="3099" y="1280"/>
                  </a:lnTo>
                  <a:lnTo>
                    <a:pt x="3099" y="19"/>
                  </a:lnTo>
                  <a:lnTo>
                    <a:pt x="3099" y="0"/>
                  </a:lnTo>
                  <a:close/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Freeform 465"/>
            <p:cNvSpPr>
              <a:spLocks noEditPoints="1"/>
            </p:cNvSpPr>
            <p:nvPr>
              <p:custDataLst>
                <p:tags r:id="rId5"/>
              </p:custDataLst>
            </p:nvPr>
          </p:nvSpPr>
          <p:spPr bwMode="auto">
            <a:xfrm>
              <a:off x="3640138" y="2411413"/>
              <a:ext cx="4919663" cy="2058988"/>
            </a:xfrm>
            <a:custGeom>
              <a:gdLst>
                <a:gd name="T0" fmla="*/ 3080 w 3099"/>
                <a:gd name="T1" fmla="*/ 19 h 1297"/>
                <a:gd name="T2" fmla="*/ 3080 w 3099"/>
                <a:gd name="T3" fmla="*/ 1280 h 1297"/>
                <a:gd name="T4" fmla="*/ 19 w 3099"/>
                <a:gd name="T5" fmla="*/ 1280 h 1297"/>
                <a:gd name="T6" fmla="*/ 19 w 3099"/>
                <a:gd name="T7" fmla="*/ 19 h 1297"/>
                <a:gd name="T8" fmla="*/ 3080 w 3099"/>
                <a:gd name="T9" fmla="*/ 19 h 1297"/>
                <a:gd name="T10" fmla="*/ 3099 w 3099"/>
                <a:gd name="T11" fmla="*/ 0 h 1297"/>
                <a:gd name="T12" fmla="*/ 3080 w 3099"/>
                <a:gd name="T13" fmla="*/ 0 h 1297"/>
                <a:gd name="T14" fmla="*/ 19 w 3099"/>
                <a:gd name="T15" fmla="*/ 0 h 1297"/>
                <a:gd name="T16" fmla="*/ 0 w 3099"/>
                <a:gd name="T17" fmla="*/ 0 h 1297"/>
                <a:gd name="T18" fmla="*/ 0 w 3099"/>
                <a:gd name="T19" fmla="*/ 19 h 1297"/>
                <a:gd name="T20" fmla="*/ 0 w 3099"/>
                <a:gd name="T21" fmla="*/ 1280 h 1297"/>
                <a:gd name="T22" fmla="*/ 0 w 3099"/>
                <a:gd name="T23" fmla="*/ 1297 h 1297"/>
                <a:gd name="T24" fmla="*/ 19 w 3099"/>
                <a:gd name="T25" fmla="*/ 1297 h 1297"/>
                <a:gd name="T26" fmla="*/ 3080 w 3099"/>
                <a:gd name="T27" fmla="*/ 1297 h 1297"/>
                <a:gd name="T28" fmla="*/ 3099 w 3099"/>
                <a:gd name="T29" fmla="*/ 1297 h 1297"/>
                <a:gd name="T30" fmla="*/ 3099 w 3099"/>
                <a:gd name="T31" fmla="*/ 1280 h 1297"/>
                <a:gd name="T32" fmla="*/ 3099 w 3099"/>
                <a:gd name="T33" fmla="*/ 19 h 1297"/>
                <a:gd name="T34" fmla="*/ 3099 w 3099"/>
                <a:gd name="T35" fmla="*/ 0 h 12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099" h="1297">
                  <a:moveTo>
                    <a:pt x="3080" y="19"/>
                  </a:moveTo>
                  <a:lnTo>
                    <a:pt x="3080" y="1280"/>
                  </a:lnTo>
                  <a:lnTo>
                    <a:pt x="19" y="1280"/>
                  </a:lnTo>
                  <a:lnTo>
                    <a:pt x="19" y="19"/>
                  </a:lnTo>
                  <a:lnTo>
                    <a:pt x="3080" y="19"/>
                  </a:lnTo>
                  <a:moveTo>
                    <a:pt x="3099" y="0"/>
                  </a:moveTo>
                  <a:lnTo>
                    <a:pt x="3080" y="0"/>
                  </a:lnTo>
                  <a:lnTo>
                    <a:pt x="19" y="0"/>
                  </a:lnTo>
                  <a:lnTo>
                    <a:pt x="0" y="0"/>
                  </a:lnTo>
                  <a:lnTo>
                    <a:pt x="0" y="19"/>
                  </a:lnTo>
                  <a:lnTo>
                    <a:pt x="0" y="1280"/>
                  </a:lnTo>
                  <a:lnTo>
                    <a:pt x="0" y="1297"/>
                  </a:lnTo>
                  <a:lnTo>
                    <a:pt x="19" y="1297"/>
                  </a:lnTo>
                  <a:lnTo>
                    <a:pt x="3080" y="1297"/>
                  </a:lnTo>
                  <a:lnTo>
                    <a:pt x="3099" y="1297"/>
                  </a:lnTo>
                  <a:lnTo>
                    <a:pt x="3099" y="1280"/>
                  </a:lnTo>
                  <a:lnTo>
                    <a:pt x="3099" y="19"/>
                  </a:lnTo>
                  <a:lnTo>
                    <a:pt x="309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Freeform 466"/>
            <p:cNvSpPr/>
            <p:nvPr>
              <p:custDataLst>
                <p:tags r:id="rId6"/>
              </p:custDataLst>
            </p:nvPr>
          </p:nvSpPr>
          <p:spPr bwMode="auto">
            <a:xfrm>
              <a:off x="3719513" y="2738438"/>
              <a:ext cx="4532313" cy="1655763"/>
            </a:xfrm>
            <a:custGeom>
              <a:gdLst>
                <a:gd name="T0" fmla="*/ 1206 w 1206"/>
                <a:gd name="T1" fmla="*/ 435 h 439"/>
                <a:gd name="T2" fmla="*/ 4 w 1206"/>
                <a:gd name="T3" fmla="*/ 435 h 439"/>
                <a:gd name="T4" fmla="*/ 4 w 1206"/>
                <a:gd name="T5" fmla="*/ 0 h 439"/>
                <a:gd name="T6" fmla="*/ 0 w 1206"/>
                <a:gd name="T7" fmla="*/ 0 h 439"/>
                <a:gd name="T8" fmla="*/ 0 w 1206"/>
                <a:gd name="T9" fmla="*/ 439 h 439"/>
                <a:gd name="T10" fmla="*/ 1206 w 1206"/>
                <a:gd name="T11" fmla="*/ 439 h 439"/>
                <a:gd name="T12" fmla="*/ 1206 w 1206"/>
                <a:gd name="T13" fmla="*/ 435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6" h="439">
                  <a:moveTo>
                    <a:pt x="1206" y="435"/>
                  </a:moveTo>
                  <a:cubicBezTo>
                    <a:pt x="4" y="435"/>
                    <a:pt x="4" y="435"/>
                    <a:pt x="4" y="435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1" y="0"/>
                    <a:pt x="0" y="0"/>
                  </a:cubicBezTo>
                  <a:cubicBezTo>
                    <a:pt x="0" y="439"/>
                    <a:pt x="0" y="439"/>
                    <a:pt x="0" y="439"/>
                  </a:cubicBezTo>
                  <a:cubicBezTo>
                    <a:pt x="1206" y="439"/>
                    <a:pt x="1206" y="439"/>
                    <a:pt x="1206" y="439"/>
                  </a:cubicBezTo>
                  <a:cubicBezTo>
                    <a:pt x="1206" y="437"/>
                    <a:pt x="1206" y="436"/>
                    <a:pt x="1206" y="435"/>
                  </a:cubicBezTo>
                  <a:close/>
                </a:path>
              </a:pathLst>
            </a:custGeom>
            <a:solidFill>
              <a:srgbClr val="72A5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467"/>
            <p:cNvSpPr/>
            <p:nvPr>
              <p:custDataLst>
                <p:tags r:id="rId7"/>
              </p:custDataLst>
            </p:nvPr>
          </p:nvSpPr>
          <p:spPr bwMode="auto">
            <a:xfrm>
              <a:off x="3940175" y="2490788"/>
              <a:ext cx="4543425" cy="1590675"/>
            </a:xfrm>
            <a:custGeom>
              <a:gdLst>
                <a:gd name="T0" fmla="*/ 1 w 1209"/>
                <a:gd name="T1" fmla="*/ 0 h 422"/>
                <a:gd name="T2" fmla="*/ 0 w 1209"/>
                <a:gd name="T3" fmla="*/ 4 h 422"/>
                <a:gd name="T4" fmla="*/ 1205 w 1209"/>
                <a:gd name="T5" fmla="*/ 4 h 422"/>
                <a:gd name="T6" fmla="*/ 1205 w 1209"/>
                <a:gd name="T7" fmla="*/ 422 h 422"/>
                <a:gd name="T8" fmla="*/ 1209 w 1209"/>
                <a:gd name="T9" fmla="*/ 422 h 422"/>
                <a:gd name="T10" fmla="*/ 1209 w 1209"/>
                <a:gd name="T11" fmla="*/ 0 h 422"/>
                <a:gd name="T12" fmla="*/ 1 w 1209"/>
                <a:gd name="T13" fmla="*/ 0 h 4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9" h="422">
                  <a:moveTo>
                    <a:pt x="1" y="0"/>
                  </a:moveTo>
                  <a:cubicBezTo>
                    <a:pt x="1" y="1"/>
                    <a:pt x="0" y="2"/>
                    <a:pt x="0" y="4"/>
                  </a:cubicBezTo>
                  <a:cubicBezTo>
                    <a:pt x="1205" y="4"/>
                    <a:pt x="1205" y="4"/>
                    <a:pt x="1205" y="4"/>
                  </a:cubicBezTo>
                  <a:cubicBezTo>
                    <a:pt x="1205" y="422"/>
                    <a:pt x="1205" y="422"/>
                    <a:pt x="1205" y="422"/>
                  </a:cubicBezTo>
                  <a:cubicBezTo>
                    <a:pt x="1206" y="422"/>
                    <a:pt x="1207" y="422"/>
                    <a:pt x="1209" y="422"/>
                  </a:cubicBezTo>
                  <a:cubicBezTo>
                    <a:pt x="1209" y="0"/>
                    <a:pt x="1209" y="0"/>
                    <a:pt x="1209" y="0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72A5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endParaRPr lang="zh-CN" altLang="en-US" b="1"/>
            </a:p>
          </p:txBody>
        </p:sp>
        <p:sp>
          <p:nvSpPr>
            <p:cNvPr id="44" name="Freeform 468"/>
            <p:cNvSpPr/>
            <p:nvPr>
              <p:custDataLst>
                <p:tags r:id="rId8"/>
              </p:custDataLst>
            </p:nvPr>
          </p:nvSpPr>
          <p:spPr bwMode="auto">
            <a:xfrm>
              <a:off x="8367713" y="4149725"/>
              <a:ext cx="203200" cy="217488"/>
            </a:xfrm>
            <a:custGeom>
              <a:gdLst>
                <a:gd name="T0" fmla="*/ 18 w 54"/>
                <a:gd name="T1" fmla="*/ 50 h 58"/>
                <a:gd name="T2" fmla="*/ 18 w 54"/>
                <a:gd name="T3" fmla="*/ 46 h 58"/>
                <a:gd name="T4" fmla="*/ 15 w 54"/>
                <a:gd name="T5" fmla="*/ 40 h 58"/>
                <a:gd name="T6" fmla="*/ 0 w 54"/>
                <a:gd name="T7" fmla="*/ 26 h 58"/>
                <a:gd name="T8" fmla="*/ 6 w 54"/>
                <a:gd name="T9" fmla="*/ 14 h 58"/>
                <a:gd name="T10" fmla="*/ 3 w 54"/>
                <a:gd name="T11" fmla="*/ 1 h 58"/>
                <a:gd name="T12" fmla="*/ 15 w 54"/>
                <a:gd name="T13" fmla="*/ 4 h 58"/>
                <a:gd name="T14" fmla="*/ 27 w 54"/>
                <a:gd name="T15" fmla="*/ 0 h 58"/>
                <a:gd name="T16" fmla="*/ 32 w 54"/>
                <a:gd name="T17" fmla="*/ 11 h 58"/>
                <a:gd name="T18" fmla="*/ 43 w 54"/>
                <a:gd name="T19" fmla="*/ 15 h 58"/>
                <a:gd name="T20" fmla="*/ 44 w 54"/>
                <a:gd name="T21" fmla="*/ 31 h 58"/>
                <a:gd name="T22" fmla="*/ 54 w 54"/>
                <a:gd name="T23" fmla="*/ 43 h 58"/>
                <a:gd name="T24" fmla="*/ 45 w 54"/>
                <a:gd name="T25" fmla="*/ 47 h 58"/>
                <a:gd name="T26" fmla="*/ 39 w 54"/>
                <a:gd name="T27" fmla="*/ 58 h 58"/>
                <a:gd name="T28" fmla="*/ 31 w 54"/>
                <a:gd name="T29" fmla="*/ 51 h 58"/>
                <a:gd name="T30" fmla="*/ 28 w 54"/>
                <a:gd name="T31" fmla="*/ 51 h 58"/>
                <a:gd name="T32" fmla="*/ 18 w 54"/>
                <a:gd name="T33" fmla="*/ 52 h 58"/>
                <a:gd name="T34" fmla="*/ 18 w 54"/>
                <a:gd name="T35" fmla="*/ 50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4" h="57">
                  <a:moveTo>
                    <a:pt x="18" y="50"/>
                  </a:moveTo>
                  <a:cubicBezTo>
                    <a:pt x="18" y="48"/>
                    <a:pt x="18" y="46"/>
                    <a:pt x="18" y="46"/>
                  </a:cubicBezTo>
                  <a:cubicBezTo>
                    <a:pt x="17" y="44"/>
                    <a:pt x="16" y="42"/>
                    <a:pt x="15" y="40"/>
                  </a:cubicBezTo>
                  <a:cubicBezTo>
                    <a:pt x="12" y="34"/>
                    <a:pt x="5" y="29"/>
                    <a:pt x="0" y="26"/>
                  </a:cubicBezTo>
                  <a:cubicBezTo>
                    <a:pt x="2" y="22"/>
                    <a:pt x="5" y="18"/>
                    <a:pt x="6" y="14"/>
                  </a:cubicBezTo>
                  <a:cubicBezTo>
                    <a:pt x="7" y="9"/>
                    <a:pt x="6" y="4"/>
                    <a:pt x="3" y="1"/>
                  </a:cubicBezTo>
                  <a:cubicBezTo>
                    <a:pt x="5" y="3"/>
                    <a:pt x="12" y="4"/>
                    <a:pt x="15" y="4"/>
                  </a:cubicBezTo>
                  <a:cubicBezTo>
                    <a:pt x="20" y="4"/>
                    <a:pt x="24" y="2"/>
                    <a:pt x="27" y="0"/>
                  </a:cubicBezTo>
                  <a:cubicBezTo>
                    <a:pt x="27" y="4"/>
                    <a:pt x="29" y="8"/>
                    <a:pt x="32" y="11"/>
                  </a:cubicBezTo>
                  <a:cubicBezTo>
                    <a:pt x="35" y="14"/>
                    <a:pt x="39" y="15"/>
                    <a:pt x="43" y="15"/>
                  </a:cubicBezTo>
                  <a:cubicBezTo>
                    <a:pt x="41" y="20"/>
                    <a:pt x="41" y="26"/>
                    <a:pt x="44" y="31"/>
                  </a:cubicBezTo>
                  <a:cubicBezTo>
                    <a:pt x="46" y="35"/>
                    <a:pt x="50" y="39"/>
                    <a:pt x="54" y="43"/>
                  </a:cubicBezTo>
                  <a:cubicBezTo>
                    <a:pt x="51" y="43"/>
                    <a:pt x="47" y="44"/>
                    <a:pt x="45" y="47"/>
                  </a:cubicBezTo>
                  <a:cubicBezTo>
                    <a:pt x="42" y="50"/>
                    <a:pt x="41" y="55"/>
                    <a:pt x="39" y="58"/>
                  </a:cubicBezTo>
                  <a:cubicBezTo>
                    <a:pt x="40" y="56"/>
                    <a:pt x="33" y="52"/>
                    <a:pt x="31" y="51"/>
                  </a:cubicBezTo>
                  <a:cubicBezTo>
                    <a:pt x="30" y="51"/>
                    <a:pt x="29" y="51"/>
                    <a:pt x="28" y="51"/>
                  </a:cubicBezTo>
                  <a:cubicBezTo>
                    <a:pt x="25" y="51"/>
                    <a:pt x="21" y="51"/>
                    <a:pt x="18" y="52"/>
                  </a:cubicBezTo>
                  <a:cubicBezTo>
                    <a:pt x="18" y="52"/>
                    <a:pt x="18" y="51"/>
                    <a:pt x="18" y="50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Freeform 469"/>
            <p:cNvSpPr/>
            <p:nvPr>
              <p:custDataLst>
                <p:tags r:id="rId9"/>
              </p:custDataLst>
            </p:nvPr>
          </p:nvSpPr>
          <p:spPr bwMode="auto">
            <a:xfrm>
              <a:off x="8401050" y="4171950"/>
              <a:ext cx="109538" cy="169863"/>
            </a:xfrm>
            <a:custGeom>
              <a:gdLst>
                <a:gd name="T0" fmla="*/ 0 w 29"/>
                <a:gd name="T1" fmla="*/ 1 h 45"/>
                <a:gd name="T2" fmla="*/ 14 w 29"/>
                <a:gd name="T3" fmla="*/ 20 h 45"/>
                <a:gd name="T4" fmla="*/ 14 w 29"/>
                <a:gd name="T5" fmla="*/ 20 h 45"/>
                <a:gd name="T6" fmla="*/ 11 w 29"/>
                <a:gd name="T7" fmla="*/ 18 h 45"/>
                <a:gd name="T8" fmla="*/ 5 w 29"/>
                <a:gd name="T9" fmla="*/ 16 h 45"/>
                <a:gd name="T10" fmla="*/ 0 w 29"/>
                <a:gd name="T11" fmla="*/ 15 h 45"/>
                <a:gd name="T12" fmla="*/ 5 w 29"/>
                <a:gd name="T13" fmla="*/ 17 h 45"/>
                <a:gd name="T14" fmla="*/ 10 w 29"/>
                <a:gd name="T15" fmla="*/ 20 h 45"/>
                <a:gd name="T16" fmla="*/ 13 w 29"/>
                <a:gd name="T17" fmla="*/ 21 h 45"/>
                <a:gd name="T18" fmla="*/ 14 w 29"/>
                <a:gd name="T19" fmla="*/ 23 h 45"/>
                <a:gd name="T20" fmla="*/ 17 w 29"/>
                <a:gd name="T21" fmla="*/ 24 h 45"/>
                <a:gd name="T22" fmla="*/ 24 w 29"/>
                <a:gd name="T23" fmla="*/ 37 h 45"/>
                <a:gd name="T24" fmla="*/ 23 w 29"/>
                <a:gd name="T25" fmla="*/ 36 h 45"/>
                <a:gd name="T26" fmla="*/ 20 w 29"/>
                <a:gd name="T27" fmla="*/ 34 h 45"/>
                <a:gd name="T28" fmla="*/ 15 w 29"/>
                <a:gd name="T29" fmla="*/ 33 h 45"/>
                <a:gd name="T30" fmla="*/ 10 w 29"/>
                <a:gd name="T31" fmla="*/ 32 h 45"/>
                <a:gd name="T32" fmla="*/ 14 w 29"/>
                <a:gd name="T33" fmla="*/ 34 h 45"/>
                <a:gd name="T34" fmla="*/ 19 w 29"/>
                <a:gd name="T35" fmla="*/ 36 h 45"/>
                <a:gd name="T36" fmla="*/ 22 w 29"/>
                <a:gd name="T37" fmla="*/ 38 h 45"/>
                <a:gd name="T38" fmla="*/ 23 w 29"/>
                <a:gd name="T39" fmla="*/ 39 h 45"/>
                <a:gd name="T40" fmla="*/ 23 w 29"/>
                <a:gd name="T41" fmla="*/ 39 h 45"/>
                <a:gd name="T42" fmla="*/ 24 w 29"/>
                <a:gd name="T43" fmla="*/ 39 h 45"/>
                <a:gd name="T44" fmla="*/ 24 w 29"/>
                <a:gd name="T45" fmla="*/ 40 h 45"/>
                <a:gd name="T46" fmla="*/ 26 w 29"/>
                <a:gd name="T47" fmla="*/ 41 h 45"/>
                <a:gd name="T48" fmla="*/ 26 w 29"/>
                <a:gd name="T49" fmla="*/ 41 h 45"/>
                <a:gd name="T50" fmla="*/ 26 w 29"/>
                <a:gd name="T51" fmla="*/ 41 h 45"/>
                <a:gd name="T52" fmla="*/ 26 w 29"/>
                <a:gd name="T53" fmla="*/ 41 h 45"/>
                <a:gd name="T54" fmla="*/ 29 w 29"/>
                <a:gd name="T55" fmla="*/ 45 h 45"/>
                <a:gd name="T56" fmla="*/ 27 w 29"/>
                <a:gd name="T57" fmla="*/ 39 h 45"/>
                <a:gd name="T58" fmla="*/ 27 w 29"/>
                <a:gd name="T59" fmla="*/ 37 h 45"/>
                <a:gd name="T60" fmla="*/ 27 w 29"/>
                <a:gd name="T61" fmla="*/ 37 h 45"/>
                <a:gd name="T62" fmla="*/ 27 w 29"/>
                <a:gd name="T63" fmla="*/ 37 h 45"/>
                <a:gd name="T64" fmla="*/ 26 w 29"/>
                <a:gd name="T65" fmla="*/ 20 h 45"/>
                <a:gd name="T66" fmla="*/ 25 w 29"/>
                <a:gd name="T67" fmla="*/ 35 h 45"/>
                <a:gd name="T68" fmla="*/ 18 w 29"/>
                <a:gd name="T69" fmla="*/ 23 h 45"/>
                <a:gd name="T70" fmla="*/ 18 w 29"/>
                <a:gd name="T71" fmla="*/ 23 h 45"/>
                <a:gd name="T72" fmla="*/ 18 w 29"/>
                <a:gd name="T73" fmla="*/ 23 h 45"/>
                <a:gd name="T74" fmla="*/ 18 w 29"/>
                <a:gd name="T75" fmla="*/ 22 h 45"/>
                <a:gd name="T76" fmla="*/ 18 w 29"/>
                <a:gd name="T77" fmla="*/ 22 h 45"/>
                <a:gd name="T78" fmla="*/ 18 w 29"/>
                <a:gd name="T79" fmla="*/ 21 h 45"/>
                <a:gd name="T80" fmla="*/ 18 w 29"/>
                <a:gd name="T81" fmla="*/ 21 h 45"/>
                <a:gd name="T82" fmla="*/ 18 w 29"/>
                <a:gd name="T83" fmla="*/ 21 h 45"/>
                <a:gd name="T84" fmla="*/ 14 w 29"/>
                <a:gd name="T85" fmla="*/ 3 h 45"/>
                <a:gd name="T86" fmla="*/ 15 w 29"/>
                <a:gd name="T87" fmla="*/ 18 h 45"/>
                <a:gd name="T88" fmla="*/ 0 w 29"/>
                <a:gd name="T89" fmla="*/ 1 h 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8" h="45">
                  <a:moveTo>
                    <a:pt x="0" y="1"/>
                  </a:moveTo>
                  <a:cubicBezTo>
                    <a:pt x="0" y="1"/>
                    <a:pt x="7" y="9"/>
                    <a:pt x="14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3" y="19"/>
                    <a:pt x="12" y="19"/>
                    <a:pt x="11" y="18"/>
                  </a:cubicBezTo>
                  <a:cubicBezTo>
                    <a:pt x="9" y="17"/>
                    <a:pt x="7" y="16"/>
                    <a:pt x="5" y="16"/>
                  </a:cubicBezTo>
                  <a:cubicBezTo>
                    <a:pt x="2" y="14"/>
                    <a:pt x="0" y="14"/>
                    <a:pt x="0" y="15"/>
                  </a:cubicBezTo>
                  <a:cubicBezTo>
                    <a:pt x="0" y="15"/>
                    <a:pt x="2" y="16"/>
                    <a:pt x="5" y="17"/>
                  </a:cubicBezTo>
                  <a:cubicBezTo>
                    <a:pt x="6" y="18"/>
                    <a:pt x="8" y="18"/>
                    <a:pt x="10" y="20"/>
                  </a:cubicBezTo>
                  <a:cubicBezTo>
                    <a:pt x="11" y="20"/>
                    <a:pt x="12" y="21"/>
                    <a:pt x="13" y="21"/>
                  </a:cubicBezTo>
                  <a:cubicBezTo>
                    <a:pt x="13" y="22"/>
                    <a:pt x="14" y="22"/>
                    <a:pt x="14" y="23"/>
                  </a:cubicBezTo>
                  <a:cubicBezTo>
                    <a:pt x="14" y="23"/>
                    <a:pt x="16" y="24"/>
                    <a:pt x="17" y="24"/>
                  </a:cubicBezTo>
                  <a:cubicBezTo>
                    <a:pt x="20" y="29"/>
                    <a:pt x="22" y="33"/>
                    <a:pt x="24" y="37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2" y="35"/>
                    <a:pt x="21" y="35"/>
                    <a:pt x="20" y="34"/>
                  </a:cubicBezTo>
                  <a:cubicBezTo>
                    <a:pt x="18" y="34"/>
                    <a:pt x="16" y="33"/>
                    <a:pt x="15" y="33"/>
                  </a:cubicBezTo>
                  <a:cubicBezTo>
                    <a:pt x="12" y="32"/>
                    <a:pt x="10" y="32"/>
                    <a:pt x="10" y="32"/>
                  </a:cubicBezTo>
                  <a:cubicBezTo>
                    <a:pt x="10" y="32"/>
                    <a:pt x="11" y="33"/>
                    <a:pt x="14" y="34"/>
                  </a:cubicBezTo>
                  <a:cubicBezTo>
                    <a:pt x="16" y="35"/>
                    <a:pt x="17" y="35"/>
                    <a:pt x="19" y="36"/>
                  </a:cubicBezTo>
                  <a:cubicBezTo>
                    <a:pt x="20" y="37"/>
                    <a:pt x="21" y="37"/>
                    <a:pt x="22" y="38"/>
                  </a:cubicBezTo>
                  <a:cubicBezTo>
                    <a:pt x="22" y="38"/>
                    <a:pt x="23" y="38"/>
                    <a:pt x="23" y="39"/>
                  </a:cubicBezTo>
                  <a:cubicBezTo>
                    <a:pt x="23" y="39"/>
                    <a:pt x="23" y="39"/>
                    <a:pt x="23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40"/>
                    <a:pt x="24" y="40"/>
                    <a:pt x="24" y="40"/>
                  </a:cubicBezTo>
                  <a:cubicBezTo>
                    <a:pt x="25" y="40"/>
                    <a:pt x="25" y="40"/>
                    <a:pt x="26" y="41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8" y="43"/>
                    <a:pt x="28" y="45"/>
                    <a:pt x="29" y="45"/>
                  </a:cubicBezTo>
                  <a:cubicBezTo>
                    <a:pt x="29" y="45"/>
                    <a:pt x="28" y="42"/>
                    <a:pt x="27" y="39"/>
                  </a:cubicBezTo>
                  <a:cubicBezTo>
                    <a:pt x="27" y="38"/>
                    <a:pt x="27" y="38"/>
                    <a:pt x="27" y="37"/>
                  </a:cubicBezTo>
                  <a:cubicBezTo>
                    <a:pt x="27" y="37"/>
                    <a:pt x="27" y="37"/>
                    <a:pt x="27" y="37"/>
                  </a:cubicBezTo>
                  <a:cubicBezTo>
                    <a:pt x="27" y="37"/>
                    <a:pt x="27" y="37"/>
                    <a:pt x="27" y="37"/>
                  </a:cubicBezTo>
                  <a:cubicBezTo>
                    <a:pt x="27" y="27"/>
                    <a:pt x="27" y="20"/>
                    <a:pt x="26" y="20"/>
                  </a:cubicBezTo>
                  <a:cubicBezTo>
                    <a:pt x="26" y="20"/>
                    <a:pt x="25" y="26"/>
                    <a:pt x="25" y="35"/>
                  </a:cubicBezTo>
                  <a:cubicBezTo>
                    <a:pt x="23" y="31"/>
                    <a:pt x="21" y="27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6" y="10"/>
                    <a:pt x="14" y="3"/>
                    <a:pt x="14" y="3"/>
                  </a:cubicBezTo>
                  <a:cubicBezTo>
                    <a:pt x="13" y="3"/>
                    <a:pt x="14" y="9"/>
                    <a:pt x="15" y="18"/>
                  </a:cubicBezTo>
                  <a:cubicBezTo>
                    <a:pt x="8" y="7"/>
                    <a:pt x="1" y="0"/>
                    <a:pt x="0" y="1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470"/>
            <p:cNvSpPr/>
            <p:nvPr>
              <p:custDataLst>
                <p:tags r:id="rId10"/>
              </p:custDataLst>
            </p:nvPr>
          </p:nvSpPr>
          <p:spPr bwMode="auto">
            <a:xfrm>
              <a:off x="8266113" y="4337050"/>
              <a:ext cx="247650" cy="177800"/>
            </a:xfrm>
            <a:custGeom>
              <a:gdLst>
                <a:gd name="T0" fmla="*/ 52 w 66"/>
                <a:gd name="T1" fmla="*/ 36 h 47"/>
                <a:gd name="T2" fmla="*/ 48 w 66"/>
                <a:gd name="T3" fmla="*/ 36 h 47"/>
                <a:gd name="T4" fmla="*/ 42 w 66"/>
                <a:gd name="T5" fmla="*/ 37 h 47"/>
                <a:gd name="T6" fmla="*/ 24 w 66"/>
                <a:gd name="T7" fmla="*/ 47 h 47"/>
                <a:gd name="T8" fmla="*/ 14 w 66"/>
                <a:gd name="T9" fmla="*/ 38 h 47"/>
                <a:gd name="T10" fmla="*/ 0 w 66"/>
                <a:gd name="T11" fmla="*/ 37 h 47"/>
                <a:gd name="T12" fmla="*/ 7 w 66"/>
                <a:gd name="T13" fmla="*/ 26 h 47"/>
                <a:gd name="T14" fmla="*/ 7 w 66"/>
                <a:gd name="T15" fmla="*/ 13 h 47"/>
                <a:gd name="T16" fmla="*/ 19 w 66"/>
                <a:gd name="T17" fmla="*/ 12 h 47"/>
                <a:gd name="T18" fmla="*/ 27 w 66"/>
                <a:gd name="T19" fmla="*/ 2 h 47"/>
                <a:gd name="T20" fmla="*/ 41 w 66"/>
                <a:gd name="T21" fmla="*/ 7 h 47"/>
                <a:gd name="T22" fmla="*/ 56 w 66"/>
                <a:gd name="T23" fmla="*/ 0 h 47"/>
                <a:gd name="T24" fmla="*/ 57 w 66"/>
                <a:gd name="T25" fmla="*/ 10 h 47"/>
                <a:gd name="T26" fmla="*/ 66 w 66"/>
                <a:gd name="T27" fmla="*/ 19 h 47"/>
                <a:gd name="T28" fmla="*/ 57 w 66"/>
                <a:gd name="T29" fmla="*/ 24 h 47"/>
                <a:gd name="T30" fmla="*/ 56 w 66"/>
                <a:gd name="T31" fmla="*/ 27 h 47"/>
                <a:gd name="T32" fmla="*/ 54 w 66"/>
                <a:gd name="T33" fmla="*/ 38 h 47"/>
                <a:gd name="T34" fmla="*/ 52 w 66"/>
                <a:gd name="T35" fmla="*/ 36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6" h="47">
                  <a:moveTo>
                    <a:pt x="52" y="36"/>
                  </a:moveTo>
                  <a:cubicBezTo>
                    <a:pt x="50" y="36"/>
                    <a:pt x="48" y="36"/>
                    <a:pt x="48" y="36"/>
                  </a:cubicBezTo>
                  <a:cubicBezTo>
                    <a:pt x="46" y="36"/>
                    <a:pt x="44" y="36"/>
                    <a:pt x="42" y="37"/>
                  </a:cubicBezTo>
                  <a:cubicBezTo>
                    <a:pt x="35" y="38"/>
                    <a:pt x="29" y="43"/>
                    <a:pt x="24" y="47"/>
                  </a:cubicBezTo>
                  <a:cubicBezTo>
                    <a:pt x="21" y="44"/>
                    <a:pt x="18" y="40"/>
                    <a:pt x="14" y="38"/>
                  </a:cubicBezTo>
                  <a:cubicBezTo>
                    <a:pt x="10" y="35"/>
                    <a:pt x="5" y="35"/>
                    <a:pt x="0" y="37"/>
                  </a:cubicBezTo>
                  <a:cubicBezTo>
                    <a:pt x="4" y="35"/>
                    <a:pt x="6" y="29"/>
                    <a:pt x="7" y="26"/>
                  </a:cubicBezTo>
                  <a:cubicBezTo>
                    <a:pt x="9" y="22"/>
                    <a:pt x="8" y="17"/>
                    <a:pt x="7" y="13"/>
                  </a:cubicBezTo>
                  <a:cubicBezTo>
                    <a:pt x="11" y="14"/>
                    <a:pt x="15" y="14"/>
                    <a:pt x="19" y="12"/>
                  </a:cubicBezTo>
                  <a:cubicBezTo>
                    <a:pt x="23" y="10"/>
                    <a:pt x="25" y="6"/>
                    <a:pt x="27" y="2"/>
                  </a:cubicBezTo>
                  <a:cubicBezTo>
                    <a:pt x="30" y="6"/>
                    <a:pt x="36" y="7"/>
                    <a:pt x="41" y="7"/>
                  </a:cubicBezTo>
                  <a:cubicBezTo>
                    <a:pt x="47" y="6"/>
                    <a:pt x="51" y="3"/>
                    <a:pt x="56" y="0"/>
                  </a:cubicBezTo>
                  <a:cubicBezTo>
                    <a:pt x="55" y="4"/>
                    <a:pt x="55" y="7"/>
                    <a:pt x="57" y="10"/>
                  </a:cubicBezTo>
                  <a:cubicBezTo>
                    <a:pt x="59" y="14"/>
                    <a:pt x="63" y="16"/>
                    <a:pt x="66" y="19"/>
                  </a:cubicBezTo>
                  <a:cubicBezTo>
                    <a:pt x="65" y="18"/>
                    <a:pt x="58" y="23"/>
                    <a:pt x="57" y="24"/>
                  </a:cubicBezTo>
                  <a:cubicBezTo>
                    <a:pt x="57" y="25"/>
                    <a:pt x="56" y="26"/>
                    <a:pt x="56" y="27"/>
                  </a:cubicBezTo>
                  <a:cubicBezTo>
                    <a:pt x="55" y="31"/>
                    <a:pt x="54" y="34"/>
                    <a:pt x="54" y="38"/>
                  </a:cubicBezTo>
                  <a:cubicBezTo>
                    <a:pt x="54" y="37"/>
                    <a:pt x="53" y="37"/>
                    <a:pt x="52" y="36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471"/>
            <p:cNvSpPr/>
            <p:nvPr>
              <p:custDataLst>
                <p:tags r:id="rId11"/>
              </p:custDataLst>
            </p:nvPr>
          </p:nvSpPr>
          <p:spPr bwMode="auto">
            <a:xfrm>
              <a:off x="8296275" y="4383088"/>
              <a:ext cx="192088" cy="93663"/>
            </a:xfrm>
            <a:custGeom>
              <a:gdLst>
                <a:gd name="T0" fmla="*/ 0 w 51"/>
                <a:gd name="T1" fmla="*/ 20 h 25"/>
                <a:gd name="T2" fmla="*/ 23 w 51"/>
                <a:gd name="T3" fmla="*/ 13 h 25"/>
                <a:gd name="T4" fmla="*/ 23 w 51"/>
                <a:gd name="T5" fmla="*/ 13 h 25"/>
                <a:gd name="T6" fmla="*/ 20 w 51"/>
                <a:gd name="T7" fmla="*/ 15 h 25"/>
                <a:gd name="T8" fmla="*/ 16 w 51"/>
                <a:gd name="T9" fmla="*/ 20 h 25"/>
                <a:gd name="T10" fmla="*/ 13 w 51"/>
                <a:gd name="T11" fmla="*/ 24 h 25"/>
                <a:gd name="T12" fmla="*/ 17 w 51"/>
                <a:gd name="T13" fmla="*/ 21 h 25"/>
                <a:gd name="T14" fmla="*/ 21 w 51"/>
                <a:gd name="T15" fmla="*/ 17 h 25"/>
                <a:gd name="T16" fmla="*/ 24 w 51"/>
                <a:gd name="T17" fmla="*/ 15 h 25"/>
                <a:gd name="T18" fmla="*/ 25 w 51"/>
                <a:gd name="T19" fmla="*/ 13 h 25"/>
                <a:gd name="T20" fmla="*/ 27 w 51"/>
                <a:gd name="T21" fmla="*/ 11 h 25"/>
                <a:gd name="T22" fmla="*/ 42 w 51"/>
                <a:gd name="T23" fmla="*/ 8 h 25"/>
                <a:gd name="T24" fmla="*/ 41 w 51"/>
                <a:gd name="T25" fmla="*/ 9 h 25"/>
                <a:gd name="T26" fmla="*/ 38 w 51"/>
                <a:gd name="T27" fmla="*/ 12 h 25"/>
                <a:gd name="T28" fmla="*/ 35 w 51"/>
                <a:gd name="T29" fmla="*/ 16 h 25"/>
                <a:gd name="T30" fmla="*/ 33 w 51"/>
                <a:gd name="T31" fmla="*/ 21 h 25"/>
                <a:gd name="T32" fmla="*/ 36 w 51"/>
                <a:gd name="T33" fmla="*/ 17 h 25"/>
                <a:gd name="T34" fmla="*/ 40 w 51"/>
                <a:gd name="T35" fmla="*/ 13 h 25"/>
                <a:gd name="T36" fmla="*/ 42 w 51"/>
                <a:gd name="T37" fmla="*/ 11 h 25"/>
                <a:gd name="T38" fmla="*/ 43 w 51"/>
                <a:gd name="T39" fmla="*/ 10 h 25"/>
                <a:gd name="T40" fmla="*/ 43 w 51"/>
                <a:gd name="T41" fmla="*/ 9 h 25"/>
                <a:gd name="T42" fmla="*/ 44 w 51"/>
                <a:gd name="T43" fmla="*/ 9 h 25"/>
                <a:gd name="T44" fmla="*/ 44 w 51"/>
                <a:gd name="T45" fmla="*/ 9 h 25"/>
                <a:gd name="T46" fmla="*/ 46 w 51"/>
                <a:gd name="T47" fmla="*/ 8 h 25"/>
                <a:gd name="T48" fmla="*/ 46 w 51"/>
                <a:gd name="T49" fmla="*/ 8 h 25"/>
                <a:gd name="T50" fmla="*/ 46 w 51"/>
                <a:gd name="T51" fmla="*/ 8 h 25"/>
                <a:gd name="T52" fmla="*/ 46 w 51"/>
                <a:gd name="T53" fmla="*/ 7 h 25"/>
                <a:gd name="T54" fmla="*/ 51 w 51"/>
                <a:gd name="T55" fmla="*/ 6 h 25"/>
                <a:gd name="T56" fmla="*/ 45 w 51"/>
                <a:gd name="T57" fmla="*/ 6 h 25"/>
                <a:gd name="T58" fmla="*/ 43 w 51"/>
                <a:gd name="T59" fmla="*/ 6 h 25"/>
                <a:gd name="T60" fmla="*/ 43 w 51"/>
                <a:gd name="T61" fmla="*/ 6 h 25"/>
                <a:gd name="T62" fmla="*/ 43 w 51"/>
                <a:gd name="T63" fmla="*/ 6 h 25"/>
                <a:gd name="T64" fmla="*/ 26 w 51"/>
                <a:gd name="T65" fmla="*/ 1 h 25"/>
                <a:gd name="T66" fmla="*/ 40 w 51"/>
                <a:gd name="T67" fmla="*/ 7 h 25"/>
                <a:gd name="T68" fmla="*/ 27 w 51"/>
                <a:gd name="T69" fmla="*/ 10 h 25"/>
                <a:gd name="T70" fmla="*/ 27 w 51"/>
                <a:gd name="T71" fmla="*/ 10 h 25"/>
                <a:gd name="T72" fmla="*/ 27 w 51"/>
                <a:gd name="T73" fmla="*/ 10 h 25"/>
                <a:gd name="T74" fmla="*/ 26 w 51"/>
                <a:gd name="T75" fmla="*/ 10 h 25"/>
                <a:gd name="T76" fmla="*/ 26 w 51"/>
                <a:gd name="T77" fmla="*/ 10 h 25"/>
                <a:gd name="T78" fmla="*/ 24 w 51"/>
                <a:gd name="T79" fmla="*/ 9 h 25"/>
                <a:gd name="T80" fmla="*/ 24 w 51"/>
                <a:gd name="T81" fmla="*/ 9 h 25"/>
                <a:gd name="T82" fmla="*/ 6 w 51"/>
                <a:gd name="T83" fmla="*/ 8 h 25"/>
                <a:gd name="T84" fmla="*/ 22 w 51"/>
                <a:gd name="T85" fmla="*/ 11 h 25"/>
                <a:gd name="T86" fmla="*/ 0 w 51"/>
                <a:gd name="T87" fmla="*/ 20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1" h="25">
                  <a:moveTo>
                    <a:pt x="0" y="20"/>
                  </a:moveTo>
                  <a:cubicBezTo>
                    <a:pt x="1" y="21"/>
                    <a:pt x="10" y="16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2" y="14"/>
                    <a:pt x="21" y="15"/>
                    <a:pt x="20" y="15"/>
                  </a:cubicBezTo>
                  <a:cubicBezTo>
                    <a:pt x="18" y="17"/>
                    <a:pt x="17" y="18"/>
                    <a:pt x="16" y="20"/>
                  </a:cubicBezTo>
                  <a:cubicBezTo>
                    <a:pt x="14" y="22"/>
                    <a:pt x="13" y="24"/>
                    <a:pt x="13" y="24"/>
                  </a:cubicBezTo>
                  <a:cubicBezTo>
                    <a:pt x="14" y="25"/>
                    <a:pt x="15" y="23"/>
                    <a:pt x="17" y="21"/>
                  </a:cubicBezTo>
                  <a:cubicBezTo>
                    <a:pt x="18" y="19"/>
                    <a:pt x="19" y="18"/>
                    <a:pt x="21" y="17"/>
                  </a:cubicBezTo>
                  <a:cubicBezTo>
                    <a:pt x="22" y="16"/>
                    <a:pt x="23" y="15"/>
                    <a:pt x="24" y="15"/>
                  </a:cubicBezTo>
                  <a:cubicBezTo>
                    <a:pt x="24" y="14"/>
                    <a:pt x="25" y="14"/>
                    <a:pt x="25" y="13"/>
                  </a:cubicBezTo>
                  <a:cubicBezTo>
                    <a:pt x="25" y="13"/>
                    <a:pt x="27" y="12"/>
                    <a:pt x="27" y="11"/>
                  </a:cubicBezTo>
                  <a:cubicBezTo>
                    <a:pt x="33" y="10"/>
                    <a:pt x="38" y="9"/>
                    <a:pt x="42" y="8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0" y="10"/>
                    <a:pt x="39" y="11"/>
                    <a:pt x="38" y="12"/>
                  </a:cubicBezTo>
                  <a:cubicBezTo>
                    <a:pt x="37" y="13"/>
                    <a:pt x="36" y="15"/>
                    <a:pt x="35" y="16"/>
                  </a:cubicBezTo>
                  <a:cubicBezTo>
                    <a:pt x="33" y="19"/>
                    <a:pt x="32" y="20"/>
                    <a:pt x="33" y="21"/>
                  </a:cubicBezTo>
                  <a:cubicBezTo>
                    <a:pt x="33" y="21"/>
                    <a:pt x="34" y="19"/>
                    <a:pt x="36" y="17"/>
                  </a:cubicBezTo>
                  <a:cubicBezTo>
                    <a:pt x="37" y="16"/>
                    <a:pt x="38" y="14"/>
                    <a:pt x="40" y="13"/>
                  </a:cubicBezTo>
                  <a:cubicBezTo>
                    <a:pt x="40" y="12"/>
                    <a:pt x="41" y="11"/>
                    <a:pt x="42" y="11"/>
                  </a:cubicBezTo>
                  <a:cubicBezTo>
                    <a:pt x="42" y="10"/>
                    <a:pt x="43" y="10"/>
                    <a:pt x="43" y="1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4" y="9"/>
                    <a:pt x="44" y="9"/>
                    <a:pt x="44" y="9"/>
                  </a:cubicBezTo>
                  <a:cubicBezTo>
                    <a:pt x="44" y="9"/>
                    <a:pt x="44" y="9"/>
                    <a:pt x="44" y="9"/>
                  </a:cubicBezTo>
                  <a:cubicBezTo>
                    <a:pt x="45" y="8"/>
                    <a:pt x="45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7"/>
                    <a:pt x="46" y="7"/>
                    <a:pt x="46" y="7"/>
                  </a:cubicBezTo>
                  <a:cubicBezTo>
                    <a:pt x="49" y="7"/>
                    <a:pt x="51" y="7"/>
                    <a:pt x="51" y="6"/>
                  </a:cubicBezTo>
                  <a:cubicBezTo>
                    <a:pt x="51" y="6"/>
                    <a:pt x="48" y="6"/>
                    <a:pt x="45" y="6"/>
                  </a:cubicBezTo>
                  <a:cubicBezTo>
                    <a:pt x="44" y="6"/>
                    <a:pt x="43" y="6"/>
                    <a:pt x="43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34" y="3"/>
                    <a:pt x="26" y="0"/>
                    <a:pt x="26" y="1"/>
                  </a:cubicBezTo>
                  <a:cubicBezTo>
                    <a:pt x="26" y="2"/>
                    <a:pt x="32" y="4"/>
                    <a:pt x="40" y="7"/>
                  </a:cubicBezTo>
                  <a:cubicBezTo>
                    <a:pt x="36" y="7"/>
                    <a:pt x="32" y="8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5" y="10"/>
                    <a:pt x="25" y="10"/>
                    <a:pt x="24" y="9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14" y="8"/>
                    <a:pt x="6" y="8"/>
                    <a:pt x="6" y="8"/>
                  </a:cubicBezTo>
                  <a:cubicBezTo>
                    <a:pt x="6" y="9"/>
                    <a:pt x="13" y="9"/>
                    <a:pt x="22" y="11"/>
                  </a:cubicBezTo>
                  <a:cubicBezTo>
                    <a:pt x="9" y="15"/>
                    <a:pt x="0" y="20"/>
                    <a:pt x="0" y="20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472"/>
            <p:cNvSpPr/>
            <p:nvPr>
              <p:custDataLst>
                <p:tags r:id="rId12"/>
              </p:custDataLst>
            </p:nvPr>
          </p:nvSpPr>
          <p:spPr bwMode="auto">
            <a:xfrm>
              <a:off x="8472488" y="4289425"/>
              <a:ext cx="112713" cy="96838"/>
            </a:xfrm>
            <a:custGeom>
              <a:gdLst>
                <a:gd name="T0" fmla="*/ 8 w 30"/>
                <a:gd name="T1" fmla="*/ 4 h 26"/>
                <a:gd name="T2" fmla="*/ 14 w 30"/>
                <a:gd name="T3" fmla="*/ 25 h 26"/>
                <a:gd name="T4" fmla="*/ 19 w 30"/>
                <a:gd name="T5" fmla="*/ 26 h 26"/>
                <a:gd name="T6" fmla="*/ 24 w 30"/>
                <a:gd name="T7" fmla="*/ 24 h 26"/>
                <a:gd name="T8" fmla="*/ 28 w 30"/>
                <a:gd name="T9" fmla="*/ 20 h 26"/>
                <a:gd name="T10" fmla="*/ 28 w 30"/>
                <a:gd name="T11" fmla="*/ 8 h 26"/>
                <a:gd name="T12" fmla="*/ 20 w 30"/>
                <a:gd name="T13" fmla="*/ 2 h 26"/>
                <a:gd name="T14" fmla="*/ 8 w 30"/>
                <a:gd name="T15" fmla="*/ 4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26">
                  <a:moveTo>
                    <a:pt x="8" y="4"/>
                  </a:moveTo>
                  <a:cubicBezTo>
                    <a:pt x="0" y="11"/>
                    <a:pt x="5" y="22"/>
                    <a:pt x="14" y="25"/>
                  </a:cubicBezTo>
                  <a:cubicBezTo>
                    <a:pt x="16" y="26"/>
                    <a:pt x="18" y="26"/>
                    <a:pt x="19" y="26"/>
                  </a:cubicBezTo>
                  <a:cubicBezTo>
                    <a:pt x="21" y="26"/>
                    <a:pt x="22" y="25"/>
                    <a:pt x="24" y="24"/>
                  </a:cubicBezTo>
                  <a:cubicBezTo>
                    <a:pt x="26" y="23"/>
                    <a:pt x="27" y="21"/>
                    <a:pt x="28" y="20"/>
                  </a:cubicBezTo>
                  <a:cubicBezTo>
                    <a:pt x="30" y="16"/>
                    <a:pt x="30" y="12"/>
                    <a:pt x="28" y="8"/>
                  </a:cubicBezTo>
                  <a:cubicBezTo>
                    <a:pt x="26" y="5"/>
                    <a:pt x="23" y="3"/>
                    <a:pt x="20" y="2"/>
                  </a:cubicBezTo>
                  <a:cubicBezTo>
                    <a:pt x="16" y="0"/>
                    <a:pt x="12" y="1"/>
                    <a:pt x="8" y="4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Freeform 473"/>
            <p:cNvSpPr/>
            <p:nvPr>
              <p:custDataLst>
                <p:tags r:id="rId13"/>
              </p:custDataLst>
            </p:nvPr>
          </p:nvSpPr>
          <p:spPr bwMode="auto">
            <a:xfrm>
              <a:off x="8499475" y="4303713"/>
              <a:ext cx="63500" cy="30163"/>
            </a:xfrm>
            <a:custGeom>
              <a:gdLst>
                <a:gd name="T0" fmla="*/ 9 w 17"/>
                <a:gd name="T1" fmla="*/ 0 h 8"/>
                <a:gd name="T2" fmla="*/ 8 w 17"/>
                <a:gd name="T3" fmla="*/ 0 h 8"/>
                <a:gd name="T4" fmla="*/ 8 w 17"/>
                <a:gd name="T5" fmla="*/ 0 h 8"/>
                <a:gd name="T6" fmla="*/ 8 w 17"/>
                <a:gd name="T7" fmla="*/ 0 h 8"/>
                <a:gd name="T8" fmla="*/ 8 w 17"/>
                <a:gd name="T9" fmla="*/ 0 h 8"/>
                <a:gd name="T10" fmla="*/ 7 w 17"/>
                <a:gd name="T11" fmla="*/ 0 h 8"/>
                <a:gd name="T12" fmla="*/ 7 w 17"/>
                <a:gd name="T13" fmla="*/ 0 h 8"/>
                <a:gd name="T14" fmla="*/ 1 w 17"/>
                <a:gd name="T15" fmla="*/ 5 h 8"/>
                <a:gd name="T16" fmla="*/ 0 w 17"/>
                <a:gd name="T17" fmla="*/ 8 h 8"/>
                <a:gd name="T18" fmla="*/ 0 w 17"/>
                <a:gd name="T19" fmla="*/ 8 h 8"/>
                <a:gd name="T20" fmla="*/ 2 w 17"/>
                <a:gd name="T21" fmla="*/ 6 h 8"/>
                <a:gd name="T22" fmla="*/ 7 w 17"/>
                <a:gd name="T23" fmla="*/ 3 h 8"/>
                <a:gd name="T24" fmla="*/ 7 w 17"/>
                <a:gd name="T25" fmla="*/ 3 h 8"/>
                <a:gd name="T26" fmla="*/ 7 w 17"/>
                <a:gd name="T27" fmla="*/ 3 h 8"/>
                <a:gd name="T28" fmla="*/ 8 w 17"/>
                <a:gd name="T29" fmla="*/ 3 h 8"/>
                <a:gd name="T30" fmla="*/ 9 w 17"/>
                <a:gd name="T31" fmla="*/ 3 h 8"/>
                <a:gd name="T32" fmla="*/ 9 w 17"/>
                <a:gd name="T33" fmla="*/ 3 h 8"/>
                <a:gd name="T34" fmla="*/ 9 w 17"/>
                <a:gd name="T35" fmla="*/ 3 h 8"/>
                <a:gd name="T36" fmla="*/ 14 w 17"/>
                <a:gd name="T37" fmla="*/ 4 h 8"/>
                <a:gd name="T38" fmla="*/ 17 w 17"/>
                <a:gd name="T39" fmla="*/ 6 h 8"/>
                <a:gd name="T40" fmla="*/ 17 w 17"/>
                <a:gd name="T41" fmla="*/ 5 h 8"/>
                <a:gd name="T42" fmla="*/ 16 w 17"/>
                <a:gd name="T43" fmla="*/ 3 h 8"/>
                <a:gd name="T44" fmla="*/ 9 w 17"/>
                <a:gd name="T45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7" h="8">
                  <a:moveTo>
                    <a:pt x="9" y="0"/>
                  </a:moveTo>
                  <a:cubicBezTo>
                    <a:pt x="9" y="0"/>
                    <a:pt x="9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1"/>
                    <a:pt x="1" y="3"/>
                    <a:pt x="1" y="5"/>
                  </a:cubicBezTo>
                  <a:cubicBezTo>
                    <a:pt x="0" y="7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1" y="8"/>
                    <a:pt x="1" y="7"/>
                    <a:pt x="2" y="6"/>
                  </a:cubicBezTo>
                  <a:cubicBezTo>
                    <a:pt x="3" y="5"/>
                    <a:pt x="5" y="4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3"/>
                    <a:pt x="13" y="4"/>
                    <a:pt x="14" y="4"/>
                  </a:cubicBezTo>
                  <a:cubicBezTo>
                    <a:pt x="16" y="5"/>
                    <a:pt x="16" y="6"/>
                    <a:pt x="17" y="6"/>
                  </a:cubicBezTo>
                  <a:cubicBezTo>
                    <a:pt x="17" y="6"/>
                    <a:pt x="17" y="5"/>
                    <a:pt x="17" y="5"/>
                  </a:cubicBezTo>
                  <a:cubicBezTo>
                    <a:pt x="17" y="5"/>
                    <a:pt x="17" y="4"/>
                    <a:pt x="16" y="3"/>
                  </a:cubicBezTo>
                  <a:cubicBezTo>
                    <a:pt x="14" y="1"/>
                    <a:pt x="12" y="0"/>
                    <a:pt x="9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0" name="Freeform 474"/>
            <p:cNvSpPr/>
            <p:nvPr>
              <p:custDataLst>
                <p:tags r:id="rId14"/>
              </p:custDataLst>
            </p:nvPr>
          </p:nvSpPr>
          <p:spPr bwMode="auto">
            <a:xfrm>
              <a:off x="8401050" y="4386263"/>
              <a:ext cx="101600" cy="98425"/>
            </a:xfrm>
            <a:custGeom>
              <a:gdLst>
                <a:gd name="T0" fmla="*/ 10 w 27"/>
                <a:gd name="T1" fmla="*/ 24 h 26"/>
                <a:gd name="T2" fmla="*/ 8 w 27"/>
                <a:gd name="T3" fmla="*/ 2 h 26"/>
                <a:gd name="T4" fmla="*/ 13 w 27"/>
                <a:gd name="T5" fmla="*/ 0 h 26"/>
                <a:gd name="T6" fmla="*/ 18 w 27"/>
                <a:gd name="T7" fmla="*/ 0 h 26"/>
                <a:gd name="T8" fmla="*/ 23 w 27"/>
                <a:gd name="T9" fmla="*/ 3 h 26"/>
                <a:gd name="T10" fmla="*/ 27 w 27"/>
                <a:gd name="T11" fmla="*/ 14 h 26"/>
                <a:gd name="T12" fmla="*/ 22 w 27"/>
                <a:gd name="T13" fmla="*/ 22 h 26"/>
                <a:gd name="T14" fmla="*/ 10 w 27"/>
                <a:gd name="T15" fmla="*/ 24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" h="26">
                  <a:moveTo>
                    <a:pt x="10" y="24"/>
                  </a:moveTo>
                  <a:cubicBezTo>
                    <a:pt x="0" y="20"/>
                    <a:pt x="1" y="9"/>
                    <a:pt x="8" y="2"/>
                  </a:cubicBezTo>
                  <a:cubicBezTo>
                    <a:pt x="9" y="1"/>
                    <a:pt x="11" y="0"/>
                    <a:pt x="13" y="0"/>
                  </a:cubicBezTo>
                  <a:cubicBezTo>
                    <a:pt x="14" y="0"/>
                    <a:pt x="16" y="0"/>
                    <a:pt x="18" y="0"/>
                  </a:cubicBezTo>
                  <a:cubicBezTo>
                    <a:pt x="20" y="1"/>
                    <a:pt x="22" y="1"/>
                    <a:pt x="23" y="3"/>
                  </a:cubicBezTo>
                  <a:cubicBezTo>
                    <a:pt x="26" y="5"/>
                    <a:pt x="27" y="10"/>
                    <a:pt x="27" y="14"/>
                  </a:cubicBezTo>
                  <a:cubicBezTo>
                    <a:pt x="26" y="17"/>
                    <a:pt x="25" y="20"/>
                    <a:pt x="22" y="22"/>
                  </a:cubicBezTo>
                  <a:cubicBezTo>
                    <a:pt x="19" y="25"/>
                    <a:pt x="14" y="26"/>
                    <a:pt x="10" y="24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" name="Freeform 475"/>
            <p:cNvSpPr/>
            <p:nvPr>
              <p:custDataLst>
                <p:tags r:id="rId15"/>
              </p:custDataLst>
            </p:nvPr>
          </p:nvSpPr>
          <p:spPr bwMode="auto">
            <a:xfrm>
              <a:off x="8423275" y="4440238"/>
              <a:ext cx="68263" cy="30163"/>
            </a:xfrm>
            <a:custGeom>
              <a:gdLst>
                <a:gd name="T0" fmla="*/ 17 w 18"/>
                <a:gd name="T1" fmla="*/ 0 h 8"/>
                <a:gd name="T2" fmla="*/ 15 w 18"/>
                <a:gd name="T3" fmla="*/ 2 h 8"/>
                <a:gd name="T4" fmla="*/ 10 w 18"/>
                <a:gd name="T5" fmla="*/ 5 h 8"/>
                <a:gd name="T6" fmla="*/ 10 w 18"/>
                <a:gd name="T7" fmla="*/ 5 h 8"/>
                <a:gd name="T8" fmla="*/ 10 w 18"/>
                <a:gd name="T9" fmla="*/ 5 h 8"/>
                <a:gd name="T10" fmla="*/ 9 w 18"/>
                <a:gd name="T11" fmla="*/ 5 h 8"/>
                <a:gd name="T12" fmla="*/ 9 w 18"/>
                <a:gd name="T13" fmla="*/ 5 h 8"/>
                <a:gd name="T14" fmla="*/ 8 w 18"/>
                <a:gd name="T15" fmla="*/ 6 h 8"/>
                <a:gd name="T16" fmla="*/ 3 w 18"/>
                <a:gd name="T17" fmla="*/ 4 h 8"/>
                <a:gd name="T18" fmla="*/ 1 w 18"/>
                <a:gd name="T19" fmla="*/ 3 h 8"/>
                <a:gd name="T20" fmla="*/ 0 w 18"/>
                <a:gd name="T21" fmla="*/ 3 h 8"/>
                <a:gd name="T22" fmla="*/ 2 w 18"/>
                <a:gd name="T23" fmla="*/ 6 h 8"/>
                <a:gd name="T24" fmla="*/ 8 w 18"/>
                <a:gd name="T25" fmla="*/ 8 h 8"/>
                <a:gd name="T26" fmla="*/ 9 w 18"/>
                <a:gd name="T27" fmla="*/ 8 h 8"/>
                <a:gd name="T28" fmla="*/ 9 w 18"/>
                <a:gd name="T29" fmla="*/ 8 h 8"/>
                <a:gd name="T30" fmla="*/ 10 w 18"/>
                <a:gd name="T31" fmla="*/ 8 h 8"/>
                <a:gd name="T32" fmla="*/ 11 w 18"/>
                <a:gd name="T33" fmla="*/ 8 h 8"/>
                <a:gd name="T34" fmla="*/ 11 w 18"/>
                <a:gd name="T35" fmla="*/ 8 h 8"/>
                <a:gd name="T36" fmla="*/ 17 w 18"/>
                <a:gd name="T37" fmla="*/ 3 h 8"/>
                <a:gd name="T38" fmla="*/ 17 w 18"/>
                <a:gd name="T39" fmla="*/ 0 h 8"/>
                <a:gd name="T40" fmla="*/ 17 w 18"/>
                <a:gd name="T41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8" h="8">
                  <a:moveTo>
                    <a:pt x="17" y="0"/>
                  </a:moveTo>
                  <a:cubicBezTo>
                    <a:pt x="17" y="0"/>
                    <a:pt x="16" y="1"/>
                    <a:pt x="15" y="2"/>
                  </a:cubicBezTo>
                  <a:cubicBezTo>
                    <a:pt x="14" y="3"/>
                    <a:pt x="12" y="5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6" y="6"/>
                    <a:pt x="4" y="5"/>
                    <a:pt x="3" y="4"/>
                  </a:cubicBezTo>
                  <a:cubicBezTo>
                    <a:pt x="2" y="4"/>
                    <a:pt x="1" y="3"/>
                    <a:pt x="1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5"/>
                    <a:pt x="2" y="6"/>
                  </a:cubicBezTo>
                  <a:cubicBezTo>
                    <a:pt x="3" y="7"/>
                    <a:pt x="5" y="8"/>
                    <a:pt x="8" y="8"/>
                  </a:cubicBezTo>
                  <a:cubicBezTo>
                    <a:pt x="8" y="8"/>
                    <a:pt x="9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4" y="7"/>
                    <a:pt x="16" y="5"/>
                    <a:pt x="17" y="3"/>
                  </a:cubicBezTo>
                  <a:cubicBezTo>
                    <a:pt x="18" y="1"/>
                    <a:pt x="17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2" name="Freeform 476"/>
            <p:cNvSpPr/>
            <p:nvPr>
              <p:custDataLst>
                <p:tags r:id="rId16"/>
              </p:custDataLst>
            </p:nvPr>
          </p:nvSpPr>
          <p:spPr bwMode="auto">
            <a:xfrm>
              <a:off x="8488363" y="4379913"/>
              <a:ext cx="96838" cy="104775"/>
            </a:xfrm>
            <a:custGeom>
              <a:gdLst>
                <a:gd name="T0" fmla="*/ 17 w 26"/>
                <a:gd name="T1" fmla="*/ 24 h 28"/>
                <a:gd name="T2" fmla="*/ 2 w 26"/>
                <a:gd name="T3" fmla="*/ 9 h 28"/>
                <a:gd name="T4" fmla="*/ 4 w 26"/>
                <a:gd name="T5" fmla="*/ 4 h 28"/>
                <a:gd name="T6" fmla="*/ 8 w 26"/>
                <a:gd name="T7" fmla="*/ 1 h 28"/>
                <a:gd name="T8" fmla="*/ 14 w 26"/>
                <a:gd name="T9" fmla="*/ 0 h 28"/>
                <a:gd name="T10" fmla="*/ 24 w 26"/>
                <a:gd name="T11" fmla="*/ 6 h 28"/>
                <a:gd name="T12" fmla="*/ 25 w 26"/>
                <a:gd name="T13" fmla="*/ 16 h 28"/>
                <a:gd name="T14" fmla="*/ 17 w 26"/>
                <a:gd name="T15" fmla="*/ 24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6" h="28">
                  <a:moveTo>
                    <a:pt x="17" y="24"/>
                  </a:moveTo>
                  <a:cubicBezTo>
                    <a:pt x="7" y="28"/>
                    <a:pt x="0" y="18"/>
                    <a:pt x="2" y="9"/>
                  </a:cubicBezTo>
                  <a:cubicBezTo>
                    <a:pt x="2" y="7"/>
                    <a:pt x="3" y="5"/>
                    <a:pt x="4" y="4"/>
                  </a:cubicBezTo>
                  <a:cubicBezTo>
                    <a:pt x="5" y="3"/>
                    <a:pt x="7" y="2"/>
                    <a:pt x="8" y="1"/>
                  </a:cubicBezTo>
                  <a:cubicBezTo>
                    <a:pt x="10" y="0"/>
                    <a:pt x="12" y="0"/>
                    <a:pt x="14" y="0"/>
                  </a:cubicBezTo>
                  <a:cubicBezTo>
                    <a:pt x="18" y="0"/>
                    <a:pt x="22" y="3"/>
                    <a:pt x="24" y="6"/>
                  </a:cubicBezTo>
                  <a:cubicBezTo>
                    <a:pt x="25" y="9"/>
                    <a:pt x="26" y="12"/>
                    <a:pt x="25" y="16"/>
                  </a:cubicBezTo>
                  <a:cubicBezTo>
                    <a:pt x="24" y="20"/>
                    <a:pt x="21" y="23"/>
                    <a:pt x="17" y="24"/>
                  </a:cubicBezTo>
                </a:path>
              </a:pathLst>
            </a:custGeom>
            <a:solidFill>
              <a:srgbClr val="A113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3" name="Freeform 477"/>
            <p:cNvSpPr/>
            <p:nvPr>
              <p:custDataLst>
                <p:tags r:id="rId17"/>
              </p:custDataLst>
            </p:nvPr>
          </p:nvSpPr>
          <p:spPr bwMode="auto">
            <a:xfrm>
              <a:off x="8521700" y="4410075"/>
              <a:ext cx="52388" cy="55563"/>
            </a:xfrm>
            <a:custGeom>
              <a:gdLst>
                <a:gd name="T0" fmla="*/ 12 w 14"/>
                <a:gd name="T1" fmla="*/ 0 h 15"/>
                <a:gd name="T2" fmla="*/ 12 w 14"/>
                <a:gd name="T3" fmla="*/ 0 h 15"/>
                <a:gd name="T4" fmla="*/ 11 w 14"/>
                <a:gd name="T5" fmla="*/ 3 h 15"/>
                <a:gd name="T6" fmla="*/ 10 w 14"/>
                <a:gd name="T7" fmla="*/ 9 h 15"/>
                <a:gd name="T8" fmla="*/ 10 w 14"/>
                <a:gd name="T9" fmla="*/ 9 h 15"/>
                <a:gd name="T10" fmla="*/ 9 w 14"/>
                <a:gd name="T11" fmla="*/ 10 h 15"/>
                <a:gd name="T12" fmla="*/ 9 w 14"/>
                <a:gd name="T13" fmla="*/ 10 h 15"/>
                <a:gd name="T14" fmla="*/ 9 w 14"/>
                <a:gd name="T15" fmla="*/ 10 h 15"/>
                <a:gd name="T16" fmla="*/ 3 w 14"/>
                <a:gd name="T17" fmla="*/ 13 h 15"/>
                <a:gd name="T18" fmla="*/ 1 w 14"/>
                <a:gd name="T19" fmla="*/ 13 h 15"/>
                <a:gd name="T20" fmla="*/ 3 w 14"/>
                <a:gd name="T21" fmla="*/ 15 h 15"/>
                <a:gd name="T22" fmla="*/ 4 w 14"/>
                <a:gd name="T23" fmla="*/ 15 h 15"/>
                <a:gd name="T24" fmla="*/ 11 w 14"/>
                <a:gd name="T25" fmla="*/ 12 h 15"/>
                <a:gd name="T26" fmla="*/ 11 w 14"/>
                <a:gd name="T27" fmla="*/ 12 h 15"/>
                <a:gd name="T28" fmla="*/ 11 w 14"/>
                <a:gd name="T29" fmla="*/ 12 h 15"/>
                <a:gd name="T30" fmla="*/ 11 w 14"/>
                <a:gd name="T31" fmla="*/ 11 h 15"/>
                <a:gd name="T32" fmla="*/ 12 w 14"/>
                <a:gd name="T33" fmla="*/ 11 h 15"/>
                <a:gd name="T34" fmla="*/ 12 w 14"/>
                <a:gd name="T35" fmla="*/ 11 h 15"/>
                <a:gd name="T36" fmla="*/ 13 w 14"/>
                <a:gd name="T37" fmla="*/ 3 h 15"/>
                <a:gd name="T38" fmla="*/ 12 w 14"/>
                <a:gd name="T3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4" h="15">
                  <a:moveTo>
                    <a:pt x="12" y="0"/>
                  </a:moveTo>
                  <a:cubicBezTo>
                    <a:pt x="12" y="0"/>
                    <a:pt x="12" y="0"/>
                    <a:pt x="12" y="0"/>
                  </a:cubicBezTo>
                  <a:cubicBezTo>
                    <a:pt x="11" y="1"/>
                    <a:pt x="11" y="2"/>
                    <a:pt x="11" y="3"/>
                  </a:cubicBezTo>
                  <a:cubicBezTo>
                    <a:pt x="11" y="5"/>
                    <a:pt x="11" y="7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7" y="12"/>
                    <a:pt x="5" y="12"/>
                    <a:pt x="3" y="13"/>
                  </a:cubicBezTo>
                  <a:cubicBezTo>
                    <a:pt x="2" y="13"/>
                    <a:pt x="1" y="13"/>
                    <a:pt x="1" y="13"/>
                  </a:cubicBezTo>
                  <a:cubicBezTo>
                    <a:pt x="0" y="14"/>
                    <a:pt x="1" y="14"/>
                    <a:pt x="3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6" y="15"/>
                    <a:pt x="8" y="14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4" y="8"/>
                    <a:pt x="14" y="5"/>
                    <a:pt x="13" y="3"/>
                  </a:cubicBezTo>
                  <a:cubicBezTo>
                    <a:pt x="13" y="1"/>
                    <a:pt x="12" y="0"/>
                    <a:pt x="12" y="0"/>
                  </a:cubicBezTo>
                </a:path>
              </a:pathLst>
            </a:custGeom>
            <a:solidFill>
              <a:srgbClr val="B442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4" name="Freeform 478"/>
            <p:cNvSpPr/>
            <p:nvPr>
              <p:custDataLst>
                <p:tags r:id="rId18"/>
              </p:custDataLst>
            </p:nvPr>
          </p:nvSpPr>
          <p:spPr bwMode="auto">
            <a:xfrm>
              <a:off x="3625850" y="2490788"/>
              <a:ext cx="201613" cy="222250"/>
            </a:xfrm>
            <a:custGeom>
              <a:gdLst>
                <a:gd name="T0" fmla="*/ 36 w 54"/>
                <a:gd name="T1" fmla="*/ 9 h 59"/>
                <a:gd name="T2" fmla="*/ 36 w 54"/>
                <a:gd name="T3" fmla="*/ 13 h 59"/>
                <a:gd name="T4" fmla="*/ 39 w 54"/>
                <a:gd name="T5" fmla="*/ 19 h 59"/>
                <a:gd name="T6" fmla="*/ 54 w 54"/>
                <a:gd name="T7" fmla="*/ 33 h 59"/>
                <a:gd name="T8" fmla="*/ 49 w 54"/>
                <a:gd name="T9" fmla="*/ 45 h 59"/>
                <a:gd name="T10" fmla="*/ 51 w 54"/>
                <a:gd name="T11" fmla="*/ 58 h 59"/>
                <a:gd name="T12" fmla="*/ 39 w 54"/>
                <a:gd name="T13" fmla="*/ 55 h 59"/>
                <a:gd name="T14" fmla="*/ 27 w 54"/>
                <a:gd name="T15" fmla="*/ 59 h 59"/>
                <a:gd name="T16" fmla="*/ 22 w 54"/>
                <a:gd name="T17" fmla="*/ 48 h 59"/>
                <a:gd name="T18" fmla="*/ 11 w 54"/>
                <a:gd name="T19" fmla="*/ 43 h 59"/>
                <a:gd name="T20" fmla="*/ 10 w 54"/>
                <a:gd name="T21" fmla="*/ 28 h 59"/>
                <a:gd name="T22" fmla="*/ 0 w 54"/>
                <a:gd name="T23" fmla="*/ 16 h 59"/>
                <a:gd name="T24" fmla="*/ 9 w 54"/>
                <a:gd name="T25" fmla="*/ 12 h 59"/>
                <a:gd name="T26" fmla="*/ 15 w 54"/>
                <a:gd name="T27" fmla="*/ 0 h 59"/>
                <a:gd name="T28" fmla="*/ 23 w 54"/>
                <a:gd name="T29" fmla="*/ 7 h 59"/>
                <a:gd name="T30" fmla="*/ 26 w 54"/>
                <a:gd name="T31" fmla="*/ 8 h 59"/>
                <a:gd name="T32" fmla="*/ 36 w 54"/>
                <a:gd name="T33" fmla="*/ 7 h 59"/>
                <a:gd name="T34" fmla="*/ 36 w 54"/>
                <a:gd name="T35" fmla="*/ 9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4" h="59">
                  <a:moveTo>
                    <a:pt x="36" y="9"/>
                  </a:moveTo>
                  <a:cubicBezTo>
                    <a:pt x="36" y="11"/>
                    <a:pt x="36" y="13"/>
                    <a:pt x="36" y="13"/>
                  </a:cubicBezTo>
                  <a:cubicBezTo>
                    <a:pt x="37" y="15"/>
                    <a:pt x="38" y="17"/>
                    <a:pt x="39" y="19"/>
                  </a:cubicBezTo>
                  <a:cubicBezTo>
                    <a:pt x="42" y="25"/>
                    <a:pt x="49" y="29"/>
                    <a:pt x="54" y="33"/>
                  </a:cubicBezTo>
                  <a:cubicBezTo>
                    <a:pt x="52" y="37"/>
                    <a:pt x="50" y="41"/>
                    <a:pt x="49" y="45"/>
                  </a:cubicBezTo>
                  <a:cubicBezTo>
                    <a:pt x="48" y="50"/>
                    <a:pt x="48" y="55"/>
                    <a:pt x="51" y="58"/>
                  </a:cubicBezTo>
                  <a:cubicBezTo>
                    <a:pt x="49" y="56"/>
                    <a:pt x="42" y="55"/>
                    <a:pt x="39" y="55"/>
                  </a:cubicBezTo>
                  <a:cubicBezTo>
                    <a:pt x="35" y="55"/>
                    <a:pt x="31" y="57"/>
                    <a:pt x="27" y="59"/>
                  </a:cubicBezTo>
                  <a:cubicBezTo>
                    <a:pt x="27" y="55"/>
                    <a:pt x="25" y="51"/>
                    <a:pt x="22" y="48"/>
                  </a:cubicBezTo>
                  <a:cubicBezTo>
                    <a:pt x="19" y="45"/>
                    <a:pt x="15" y="43"/>
                    <a:pt x="11" y="43"/>
                  </a:cubicBezTo>
                  <a:cubicBezTo>
                    <a:pt x="14" y="39"/>
                    <a:pt x="13" y="33"/>
                    <a:pt x="10" y="28"/>
                  </a:cubicBezTo>
                  <a:cubicBezTo>
                    <a:pt x="8" y="23"/>
                    <a:pt x="4" y="20"/>
                    <a:pt x="0" y="16"/>
                  </a:cubicBezTo>
                  <a:cubicBezTo>
                    <a:pt x="4" y="16"/>
                    <a:pt x="7" y="15"/>
                    <a:pt x="9" y="12"/>
                  </a:cubicBezTo>
                  <a:cubicBezTo>
                    <a:pt x="12" y="9"/>
                    <a:pt x="13" y="4"/>
                    <a:pt x="15" y="0"/>
                  </a:cubicBezTo>
                  <a:cubicBezTo>
                    <a:pt x="14" y="3"/>
                    <a:pt x="21" y="7"/>
                    <a:pt x="23" y="7"/>
                  </a:cubicBezTo>
                  <a:cubicBezTo>
                    <a:pt x="24" y="8"/>
                    <a:pt x="25" y="8"/>
                    <a:pt x="26" y="8"/>
                  </a:cubicBezTo>
                  <a:cubicBezTo>
                    <a:pt x="29" y="8"/>
                    <a:pt x="33" y="8"/>
                    <a:pt x="36" y="7"/>
                  </a:cubicBezTo>
                  <a:cubicBezTo>
                    <a:pt x="36" y="7"/>
                    <a:pt x="36" y="8"/>
                    <a:pt x="36" y="9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5" name="Freeform 479"/>
            <p:cNvSpPr/>
            <p:nvPr>
              <p:custDataLst>
                <p:tags r:id="rId19"/>
              </p:custDataLst>
            </p:nvPr>
          </p:nvSpPr>
          <p:spPr bwMode="auto">
            <a:xfrm>
              <a:off x="3684588" y="2520950"/>
              <a:ext cx="112713" cy="165100"/>
            </a:xfrm>
            <a:custGeom>
              <a:gdLst>
                <a:gd name="T0" fmla="*/ 29 w 30"/>
                <a:gd name="T1" fmla="*/ 44 h 44"/>
                <a:gd name="T2" fmla="*/ 15 w 30"/>
                <a:gd name="T3" fmla="*/ 25 h 44"/>
                <a:gd name="T4" fmla="*/ 15 w 30"/>
                <a:gd name="T5" fmla="*/ 25 h 44"/>
                <a:gd name="T6" fmla="*/ 18 w 30"/>
                <a:gd name="T7" fmla="*/ 27 h 44"/>
                <a:gd name="T8" fmla="*/ 24 w 30"/>
                <a:gd name="T9" fmla="*/ 29 h 44"/>
                <a:gd name="T10" fmla="*/ 29 w 30"/>
                <a:gd name="T11" fmla="*/ 30 h 44"/>
                <a:gd name="T12" fmla="*/ 24 w 30"/>
                <a:gd name="T13" fmla="*/ 28 h 44"/>
                <a:gd name="T14" fmla="*/ 19 w 30"/>
                <a:gd name="T15" fmla="*/ 25 h 44"/>
                <a:gd name="T16" fmla="*/ 16 w 30"/>
                <a:gd name="T17" fmla="*/ 23 h 44"/>
                <a:gd name="T18" fmla="*/ 15 w 30"/>
                <a:gd name="T19" fmla="*/ 22 h 44"/>
                <a:gd name="T20" fmla="*/ 12 w 30"/>
                <a:gd name="T21" fmla="*/ 21 h 44"/>
                <a:gd name="T22" fmla="*/ 5 w 30"/>
                <a:gd name="T23" fmla="*/ 8 h 44"/>
                <a:gd name="T24" fmla="*/ 6 w 30"/>
                <a:gd name="T25" fmla="*/ 9 h 44"/>
                <a:gd name="T26" fmla="*/ 9 w 30"/>
                <a:gd name="T27" fmla="*/ 10 h 44"/>
                <a:gd name="T28" fmla="*/ 14 w 30"/>
                <a:gd name="T29" fmla="*/ 12 h 44"/>
                <a:gd name="T30" fmla="*/ 19 w 30"/>
                <a:gd name="T31" fmla="*/ 13 h 44"/>
                <a:gd name="T32" fmla="*/ 15 w 30"/>
                <a:gd name="T33" fmla="*/ 11 h 44"/>
                <a:gd name="T34" fmla="*/ 10 w 30"/>
                <a:gd name="T35" fmla="*/ 9 h 44"/>
                <a:gd name="T36" fmla="*/ 7 w 30"/>
                <a:gd name="T37" fmla="*/ 7 h 44"/>
                <a:gd name="T38" fmla="*/ 6 w 30"/>
                <a:gd name="T39" fmla="*/ 6 h 44"/>
                <a:gd name="T40" fmla="*/ 6 w 30"/>
                <a:gd name="T41" fmla="*/ 6 h 44"/>
                <a:gd name="T42" fmla="*/ 5 w 30"/>
                <a:gd name="T43" fmla="*/ 6 h 44"/>
                <a:gd name="T44" fmla="*/ 5 w 30"/>
                <a:gd name="T45" fmla="*/ 5 h 44"/>
                <a:gd name="T46" fmla="*/ 3 w 30"/>
                <a:gd name="T47" fmla="*/ 4 h 44"/>
                <a:gd name="T48" fmla="*/ 3 w 30"/>
                <a:gd name="T49" fmla="*/ 4 h 44"/>
                <a:gd name="T50" fmla="*/ 3 w 30"/>
                <a:gd name="T51" fmla="*/ 4 h 44"/>
                <a:gd name="T52" fmla="*/ 3 w 30"/>
                <a:gd name="T53" fmla="*/ 4 h 44"/>
                <a:gd name="T54" fmla="*/ 1 w 30"/>
                <a:gd name="T55" fmla="*/ 0 h 44"/>
                <a:gd name="T56" fmla="*/ 2 w 30"/>
                <a:gd name="T57" fmla="*/ 6 h 44"/>
                <a:gd name="T58" fmla="*/ 2 w 30"/>
                <a:gd name="T59" fmla="*/ 8 h 44"/>
                <a:gd name="T60" fmla="*/ 2 w 30"/>
                <a:gd name="T61" fmla="*/ 8 h 44"/>
                <a:gd name="T62" fmla="*/ 2 w 30"/>
                <a:gd name="T63" fmla="*/ 8 h 44"/>
                <a:gd name="T64" fmla="*/ 3 w 30"/>
                <a:gd name="T65" fmla="*/ 25 h 44"/>
                <a:gd name="T66" fmla="*/ 4 w 30"/>
                <a:gd name="T67" fmla="*/ 10 h 44"/>
                <a:gd name="T68" fmla="*/ 11 w 30"/>
                <a:gd name="T69" fmla="*/ 22 h 44"/>
                <a:gd name="T70" fmla="*/ 11 w 30"/>
                <a:gd name="T71" fmla="*/ 22 h 44"/>
                <a:gd name="T72" fmla="*/ 11 w 30"/>
                <a:gd name="T73" fmla="*/ 22 h 44"/>
                <a:gd name="T74" fmla="*/ 11 w 30"/>
                <a:gd name="T75" fmla="*/ 23 h 44"/>
                <a:gd name="T76" fmla="*/ 11 w 30"/>
                <a:gd name="T77" fmla="*/ 23 h 44"/>
                <a:gd name="T78" fmla="*/ 11 w 30"/>
                <a:gd name="T79" fmla="*/ 24 h 44"/>
                <a:gd name="T80" fmla="*/ 11 w 30"/>
                <a:gd name="T81" fmla="*/ 24 h 44"/>
                <a:gd name="T82" fmla="*/ 11 w 30"/>
                <a:gd name="T83" fmla="*/ 24 h 44"/>
                <a:gd name="T84" fmla="*/ 16 w 30"/>
                <a:gd name="T85" fmla="*/ 42 h 44"/>
                <a:gd name="T86" fmla="*/ 14 w 30"/>
                <a:gd name="T87" fmla="*/ 26 h 44"/>
                <a:gd name="T88" fmla="*/ 29 w 30"/>
                <a:gd name="T89" fmla="*/ 44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0" h="44">
                  <a:moveTo>
                    <a:pt x="29" y="44"/>
                  </a:moveTo>
                  <a:cubicBezTo>
                    <a:pt x="30" y="43"/>
                    <a:pt x="22" y="3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6" y="26"/>
                    <a:pt x="17" y="26"/>
                    <a:pt x="18" y="27"/>
                  </a:cubicBezTo>
                  <a:cubicBezTo>
                    <a:pt x="20" y="28"/>
                    <a:pt x="22" y="29"/>
                    <a:pt x="24" y="29"/>
                  </a:cubicBezTo>
                  <a:cubicBezTo>
                    <a:pt x="27" y="30"/>
                    <a:pt x="29" y="31"/>
                    <a:pt x="29" y="30"/>
                  </a:cubicBezTo>
                  <a:cubicBezTo>
                    <a:pt x="29" y="30"/>
                    <a:pt x="27" y="29"/>
                    <a:pt x="24" y="28"/>
                  </a:cubicBezTo>
                  <a:cubicBezTo>
                    <a:pt x="23" y="27"/>
                    <a:pt x="21" y="26"/>
                    <a:pt x="19" y="25"/>
                  </a:cubicBezTo>
                  <a:cubicBezTo>
                    <a:pt x="18" y="25"/>
                    <a:pt x="17" y="24"/>
                    <a:pt x="16" y="23"/>
                  </a:cubicBezTo>
                  <a:cubicBezTo>
                    <a:pt x="16" y="23"/>
                    <a:pt x="15" y="23"/>
                    <a:pt x="15" y="22"/>
                  </a:cubicBezTo>
                  <a:cubicBezTo>
                    <a:pt x="15" y="22"/>
                    <a:pt x="13" y="21"/>
                    <a:pt x="12" y="21"/>
                  </a:cubicBezTo>
                  <a:cubicBezTo>
                    <a:pt x="9" y="16"/>
                    <a:pt x="7" y="12"/>
                    <a:pt x="5" y="8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7" y="9"/>
                    <a:pt x="8" y="10"/>
                    <a:pt x="9" y="10"/>
                  </a:cubicBezTo>
                  <a:cubicBezTo>
                    <a:pt x="11" y="11"/>
                    <a:pt x="13" y="12"/>
                    <a:pt x="14" y="12"/>
                  </a:cubicBezTo>
                  <a:cubicBezTo>
                    <a:pt x="17" y="13"/>
                    <a:pt x="19" y="13"/>
                    <a:pt x="19" y="13"/>
                  </a:cubicBezTo>
                  <a:cubicBezTo>
                    <a:pt x="20" y="13"/>
                    <a:pt x="18" y="12"/>
                    <a:pt x="15" y="11"/>
                  </a:cubicBezTo>
                  <a:cubicBezTo>
                    <a:pt x="13" y="10"/>
                    <a:pt x="12" y="10"/>
                    <a:pt x="10" y="9"/>
                  </a:cubicBezTo>
                  <a:cubicBezTo>
                    <a:pt x="9" y="8"/>
                    <a:pt x="8" y="8"/>
                    <a:pt x="7" y="7"/>
                  </a:cubicBezTo>
                  <a:cubicBezTo>
                    <a:pt x="7" y="7"/>
                    <a:pt x="6" y="7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4" y="5"/>
                    <a:pt x="4" y="5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1"/>
                    <a:pt x="1" y="0"/>
                    <a:pt x="1" y="0"/>
                  </a:cubicBezTo>
                  <a:cubicBezTo>
                    <a:pt x="0" y="0"/>
                    <a:pt x="1" y="2"/>
                    <a:pt x="2" y="6"/>
                  </a:cubicBezTo>
                  <a:cubicBezTo>
                    <a:pt x="2" y="6"/>
                    <a:pt x="2" y="7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17"/>
                    <a:pt x="2" y="25"/>
                    <a:pt x="3" y="25"/>
                  </a:cubicBezTo>
                  <a:cubicBezTo>
                    <a:pt x="3" y="25"/>
                    <a:pt x="4" y="19"/>
                    <a:pt x="4" y="10"/>
                  </a:cubicBezTo>
                  <a:cubicBezTo>
                    <a:pt x="6" y="14"/>
                    <a:pt x="8" y="18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1" y="24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3" y="34"/>
                    <a:pt x="15" y="42"/>
                    <a:pt x="16" y="42"/>
                  </a:cubicBezTo>
                  <a:cubicBezTo>
                    <a:pt x="16" y="42"/>
                    <a:pt x="15" y="35"/>
                    <a:pt x="14" y="26"/>
                  </a:cubicBezTo>
                  <a:cubicBezTo>
                    <a:pt x="21" y="37"/>
                    <a:pt x="29" y="44"/>
                    <a:pt x="29" y="44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6" name="Freeform 480"/>
            <p:cNvSpPr/>
            <p:nvPr>
              <p:custDataLst>
                <p:tags r:id="rId20"/>
              </p:custDataLst>
            </p:nvPr>
          </p:nvSpPr>
          <p:spPr bwMode="auto">
            <a:xfrm>
              <a:off x="3681413" y="2346325"/>
              <a:ext cx="247650" cy="177800"/>
            </a:xfrm>
            <a:custGeom>
              <a:gdLst>
                <a:gd name="T0" fmla="*/ 14 w 66"/>
                <a:gd name="T1" fmla="*/ 10 h 47"/>
                <a:gd name="T2" fmla="*/ 18 w 66"/>
                <a:gd name="T3" fmla="*/ 11 h 47"/>
                <a:gd name="T4" fmla="*/ 25 w 66"/>
                <a:gd name="T5" fmla="*/ 10 h 47"/>
                <a:gd name="T6" fmla="*/ 43 w 66"/>
                <a:gd name="T7" fmla="*/ 0 h 47"/>
                <a:gd name="T8" fmla="*/ 53 w 66"/>
                <a:gd name="T9" fmla="*/ 9 h 47"/>
                <a:gd name="T10" fmla="*/ 66 w 66"/>
                <a:gd name="T11" fmla="*/ 10 h 47"/>
                <a:gd name="T12" fmla="*/ 59 w 66"/>
                <a:gd name="T13" fmla="*/ 21 h 47"/>
                <a:gd name="T14" fmla="*/ 59 w 66"/>
                <a:gd name="T15" fmla="*/ 34 h 47"/>
                <a:gd name="T16" fmla="*/ 47 w 66"/>
                <a:gd name="T17" fmla="*/ 35 h 47"/>
                <a:gd name="T18" fmla="*/ 40 w 66"/>
                <a:gd name="T19" fmla="*/ 44 h 47"/>
                <a:gd name="T20" fmla="*/ 25 w 66"/>
                <a:gd name="T21" fmla="*/ 40 h 47"/>
                <a:gd name="T22" fmla="*/ 10 w 66"/>
                <a:gd name="T23" fmla="*/ 47 h 47"/>
                <a:gd name="T24" fmla="*/ 9 w 66"/>
                <a:gd name="T25" fmla="*/ 37 h 47"/>
                <a:gd name="T26" fmla="*/ 0 w 66"/>
                <a:gd name="T27" fmla="*/ 28 h 47"/>
                <a:gd name="T28" fmla="*/ 9 w 66"/>
                <a:gd name="T29" fmla="*/ 22 h 47"/>
                <a:gd name="T30" fmla="*/ 10 w 66"/>
                <a:gd name="T31" fmla="*/ 20 h 47"/>
                <a:gd name="T32" fmla="*/ 12 w 66"/>
                <a:gd name="T33" fmla="*/ 9 h 47"/>
                <a:gd name="T34" fmla="*/ 14 w 66"/>
                <a:gd name="T35" fmla="*/ 10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6" h="47">
                  <a:moveTo>
                    <a:pt x="14" y="10"/>
                  </a:moveTo>
                  <a:cubicBezTo>
                    <a:pt x="16" y="11"/>
                    <a:pt x="18" y="11"/>
                    <a:pt x="18" y="11"/>
                  </a:cubicBezTo>
                  <a:cubicBezTo>
                    <a:pt x="20" y="11"/>
                    <a:pt x="23" y="11"/>
                    <a:pt x="25" y="10"/>
                  </a:cubicBezTo>
                  <a:cubicBezTo>
                    <a:pt x="31" y="9"/>
                    <a:pt x="37" y="4"/>
                    <a:pt x="43" y="0"/>
                  </a:cubicBezTo>
                  <a:cubicBezTo>
                    <a:pt x="46" y="3"/>
                    <a:pt x="49" y="7"/>
                    <a:pt x="53" y="9"/>
                  </a:cubicBezTo>
                  <a:cubicBezTo>
                    <a:pt x="56" y="11"/>
                    <a:pt x="62" y="12"/>
                    <a:pt x="66" y="10"/>
                  </a:cubicBezTo>
                  <a:cubicBezTo>
                    <a:pt x="62" y="12"/>
                    <a:pt x="60" y="18"/>
                    <a:pt x="59" y="21"/>
                  </a:cubicBezTo>
                  <a:cubicBezTo>
                    <a:pt x="57" y="25"/>
                    <a:pt x="59" y="30"/>
                    <a:pt x="59" y="34"/>
                  </a:cubicBezTo>
                  <a:cubicBezTo>
                    <a:pt x="55" y="33"/>
                    <a:pt x="51" y="33"/>
                    <a:pt x="47" y="35"/>
                  </a:cubicBezTo>
                  <a:cubicBezTo>
                    <a:pt x="44" y="37"/>
                    <a:pt x="41" y="40"/>
                    <a:pt x="40" y="44"/>
                  </a:cubicBezTo>
                  <a:cubicBezTo>
                    <a:pt x="36" y="40"/>
                    <a:pt x="30" y="39"/>
                    <a:pt x="25" y="40"/>
                  </a:cubicBezTo>
                  <a:cubicBezTo>
                    <a:pt x="20" y="41"/>
                    <a:pt x="15" y="44"/>
                    <a:pt x="10" y="47"/>
                  </a:cubicBezTo>
                  <a:cubicBezTo>
                    <a:pt x="11" y="43"/>
                    <a:pt x="11" y="40"/>
                    <a:pt x="9" y="37"/>
                  </a:cubicBezTo>
                  <a:cubicBezTo>
                    <a:pt x="7" y="33"/>
                    <a:pt x="3" y="30"/>
                    <a:pt x="0" y="28"/>
                  </a:cubicBezTo>
                  <a:cubicBezTo>
                    <a:pt x="1" y="29"/>
                    <a:pt x="8" y="24"/>
                    <a:pt x="9" y="22"/>
                  </a:cubicBezTo>
                  <a:cubicBezTo>
                    <a:pt x="9" y="22"/>
                    <a:pt x="10" y="21"/>
                    <a:pt x="10" y="20"/>
                  </a:cubicBezTo>
                  <a:cubicBezTo>
                    <a:pt x="11" y="16"/>
                    <a:pt x="12" y="13"/>
                    <a:pt x="12" y="9"/>
                  </a:cubicBezTo>
                  <a:cubicBezTo>
                    <a:pt x="12" y="10"/>
                    <a:pt x="13" y="10"/>
                    <a:pt x="14" y="10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7" name="Freeform 481"/>
            <p:cNvSpPr/>
            <p:nvPr>
              <p:custDataLst>
                <p:tags r:id="rId21"/>
              </p:custDataLst>
            </p:nvPr>
          </p:nvSpPr>
          <p:spPr bwMode="auto">
            <a:xfrm>
              <a:off x="3708400" y="2384425"/>
              <a:ext cx="190500" cy="90488"/>
            </a:xfrm>
            <a:custGeom>
              <a:gdLst>
                <a:gd name="T0" fmla="*/ 51 w 51"/>
                <a:gd name="T1" fmla="*/ 4 h 24"/>
                <a:gd name="T2" fmla="*/ 28 w 51"/>
                <a:gd name="T3" fmla="*/ 12 h 24"/>
                <a:gd name="T4" fmla="*/ 29 w 51"/>
                <a:gd name="T5" fmla="*/ 12 h 24"/>
                <a:gd name="T6" fmla="*/ 31 w 51"/>
                <a:gd name="T7" fmla="*/ 9 h 24"/>
                <a:gd name="T8" fmla="*/ 35 w 51"/>
                <a:gd name="T9" fmla="*/ 5 h 24"/>
                <a:gd name="T10" fmla="*/ 38 w 51"/>
                <a:gd name="T11" fmla="*/ 0 h 24"/>
                <a:gd name="T12" fmla="*/ 34 w 51"/>
                <a:gd name="T13" fmla="*/ 4 h 24"/>
                <a:gd name="T14" fmla="*/ 30 w 51"/>
                <a:gd name="T15" fmla="*/ 8 h 24"/>
                <a:gd name="T16" fmla="*/ 27 w 51"/>
                <a:gd name="T17" fmla="*/ 10 h 24"/>
                <a:gd name="T18" fmla="*/ 26 w 51"/>
                <a:gd name="T19" fmla="*/ 11 h 24"/>
                <a:gd name="T20" fmla="*/ 24 w 51"/>
                <a:gd name="T21" fmla="*/ 13 h 24"/>
                <a:gd name="T22" fmla="*/ 10 w 51"/>
                <a:gd name="T23" fmla="*/ 16 h 24"/>
                <a:gd name="T24" fmla="*/ 11 w 51"/>
                <a:gd name="T25" fmla="*/ 16 h 24"/>
                <a:gd name="T26" fmla="*/ 13 w 51"/>
                <a:gd name="T27" fmla="*/ 13 h 24"/>
                <a:gd name="T28" fmla="*/ 16 w 51"/>
                <a:gd name="T29" fmla="*/ 9 h 24"/>
                <a:gd name="T30" fmla="*/ 18 w 51"/>
                <a:gd name="T31" fmla="*/ 4 h 24"/>
                <a:gd name="T32" fmla="*/ 15 w 51"/>
                <a:gd name="T33" fmla="*/ 8 h 24"/>
                <a:gd name="T34" fmla="*/ 12 w 51"/>
                <a:gd name="T35" fmla="*/ 12 h 24"/>
                <a:gd name="T36" fmla="*/ 9 w 51"/>
                <a:gd name="T37" fmla="*/ 14 h 24"/>
                <a:gd name="T38" fmla="*/ 8 w 51"/>
                <a:gd name="T39" fmla="*/ 15 h 24"/>
                <a:gd name="T40" fmla="*/ 8 w 51"/>
                <a:gd name="T41" fmla="*/ 15 h 24"/>
                <a:gd name="T42" fmla="*/ 7 w 51"/>
                <a:gd name="T43" fmla="*/ 16 h 24"/>
                <a:gd name="T44" fmla="*/ 7 w 51"/>
                <a:gd name="T45" fmla="*/ 16 h 24"/>
                <a:gd name="T46" fmla="*/ 5 w 51"/>
                <a:gd name="T47" fmla="*/ 17 h 24"/>
                <a:gd name="T48" fmla="*/ 5 w 51"/>
                <a:gd name="T49" fmla="*/ 17 h 24"/>
                <a:gd name="T50" fmla="*/ 5 w 51"/>
                <a:gd name="T51" fmla="*/ 17 h 24"/>
                <a:gd name="T52" fmla="*/ 5 w 51"/>
                <a:gd name="T53" fmla="*/ 17 h 24"/>
                <a:gd name="T54" fmla="*/ 1 w 51"/>
                <a:gd name="T55" fmla="*/ 18 h 24"/>
                <a:gd name="T56" fmla="*/ 6 w 51"/>
                <a:gd name="T57" fmla="*/ 18 h 24"/>
                <a:gd name="T58" fmla="*/ 8 w 51"/>
                <a:gd name="T59" fmla="*/ 19 h 24"/>
                <a:gd name="T60" fmla="*/ 8 w 51"/>
                <a:gd name="T61" fmla="*/ 19 h 24"/>
                <a:gd name="T62" fmla="*/ 8 w 51"/>
                <a:gd name="T63" fmla="*/ 19 h 24"/>
                <a:gd name="T64" fmla="*/ 25 w 51"/>
                <a:gd name="T65" fmla="*/ 24 h 24"/>
                <a:gd name="T66" fmla="*/ 11 w 51"/>
                <a:gd name="T67" fmla="*/ 18 h 24"/>
                <a:gd name="T68" fmla="*/ 25 w 51"/>
                <a:gd name="T69" fmla="*/ 15 h 24"/>
                <a:gd name="T70" fmla="*/ 25 w 51"/>
                <a:gd name="T71" fmla="*/ 15 h 24"/>
                <a:gd name="T72" fmla="*/ 25 w 51"/>
                <a:gd name="T73" fmla="*/ 15 h 24"/>
                <a:gd name="T74" fmla="*/ 25 w 51"/>
                <a:gd name="T75" fmla="*/ 15 h 24"/>
                <a:gd name="T76" fmla="*/ 25 w 51"/>
                <a:gd name="T77" fmla="*/ 15 h 24"/>
                <a:gd name="T78" fmla="*/ 27 w 51"/>
                <a:gd name="T79" fmla="*/ 15 h 24"/>
                <a:gd name="T80" fmla="*/ 27 w 51"/>
                <a:gd name="T81" fmla="*/ 15 h 24"/>
                <a:gd name="T82" fmla="*/ 27 w 51"/>
                <a:gd name="T83" fmla="*/ 15 h 24"/>
                <a:gd name="T84" fmla="*/ 45 w 51"/>
                <a:gd name="T85" fmla="*/ 17 h 24"/>
                <a:gd name="T86" fmla="*/ 30 w 51"/>
                <a:gd name="T87" fmla="*/ 14 h 24"/>
                <a:gd name="T88" fmla="*/ 51 w 51"/>
                <a:gd name="T89" fmla="*/ 4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1" h="24">
                  <a:moveTo>
                    <a:pt x="51" y="4"/>
                  </a:moveTo>
                  <a:cubicBezTo>
                    <a:pt x="51" y="4"/>
                    <a:pt x="41" y="8"/>
                    <a:pt x="28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30" y="11"/>
                    <a:pt x="30" y="10"/>
                    <a:pt x="31" y="9"/>
                  </a:cubicBezTo>
                  <a:cubicBezTo>
                    <a:pt x="33" y="8"/>
                    <a:pt x="34" y="6"/>
                    <a:pt x="35" y="5"/>
                  </a:cubicBezTo>
                  <a:cubicBezTo>
                    <a:pt x="37" y="2"/>
                    <a:pt x="38" y="1"/>
                    <a:pt x="38" y="0"/>
                  </a:cubicBezTo>
                  <a:cubicBezTo>
                    <a:pt x="37" y="0"/>
                    <a:pt x="36" y="2"/>
                    <a:pt x="34" y="4"/>
                  </a:cubicBezTo>
                  <a:cubicBezTo>
                    <a:pt x="33" y="5"/>
                    <a:pt x="32" y="7"/>
                    <a:pt x="30" y="8"/>
                  </a:cubicBezTo>
                  <a:cubicBezTo>
                    <a:pt x="29" y="9"/>
                    <a:pt x="28" y="10"/>
                    <a:pt x="27" y="10"/>
                  </a:cubicBezTo>
                  <a:cubicBezTo>
                    <a:pt x="27" y="11"/>
                    <a:pt x="26" y="11"/>
                    <a:pt x="26" y="11"/>
                  </a:cubicBezTo>
                  <a:cubicBezTo>
                    <a:pt x="26" y="12"/>
                    <a:pt x="24" y="13"/>
                    <a:pt x="24" y="13"/>
                  </a:cubicBezTo>
                  <a:cubicBezTo>
                    <a:pt x="18" y="15"/>
                    <a:pt x="13" y="16"/>
                    <a:pt x="10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5"/>
                    <a:pt x="12" y="14"/>
                    <a:pt x="13" y="13"/>
                  </a:cubicBezTo>
                  <a:cubicBezTo>
                    <a:pt x="14" y="12"/>
                    <a:pt x="15" y="10"/>
                    <a:pt x="16" y="9"/>
                  </a:cubicBezTo>
                  <a:cubicBezTo>
                    <a:pt x="18" y="6"/>
                    <a:pt x="19" y="4"/>
                    <a:pt x="18" y="4"/>
                  </a:cubicBezTo>
                  <a:cubicBezTo>
                    <a:pt x="18" y="4"/>
                    <a:pt x="17" y="6"/>
                    <a:pt x="15" y="8"/>
                  </a:cubicBezTo>
                  <a:cubicBezTo>
                    <a:pt x="14" y="9"/>
                    <a:pt x="13" y="11"/>
                    <a:pt x="12" y="12"/>
                  </a:cubicBezTo>
                  <a:cubicBezTo>
                    <a:pt x="11" y="13"/>
                    <a:pt x="10" y="13"/>
                    <a:pt x="9" y="14"/>
                  </a:cubicBezTo>
                  <a:cubicBezTo>
                    <a:pt x="9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6" y="16"/>
                    <a:pt x="6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2" y="18"/>
                    <a:pt x="0" y="18"/>
                    <a:pt x="1" y="18"/>
                  </a:cubicBezTo>
                  <a:cubicBezTo>
                    <a:pt x="1" y="19"/>
                    <a:pt x="3" y="19"/>
                    <a:pt x="6" y="18"/>
                  </a:cubicBezTo>
                  <a:cubicBezTo>
                    <a:pt x="7" y="19"/>
                    <a:pt x="8" y="19"/>
                    <a:pt x="8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18" y="22"/>
                    <a:pt x="25" y="24"/>
                    <a:pt x="25" y="24"/>
                  </a:cubicBezTo>
                  <a:cubicBezTo>
                    <a:pt x="25" y="23"/>
                    <a:pt x="19" y="21"/>
                    <a:pt x="11" y="18"/>
                  </a:cubicBezTo>
                  <a:cubicBezTo>
                    <a:pt x="15" y="17"/>
                    <a:pt x="20" y="17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6" y="15"/>
                    <a:pt x="26" y="15"/>
                    <a:pt x="27" y="15"/>
                  </a:cubicBezTo>
                  <a:cubicBezTo>
                    <a:pt x="27" y="15"/>
                    <a:pt x="27" y="15"/>
                    <a:pt x="27" y="15"/>
                  </a:cubicBezTo>
                  <a:cubicBezTo>
                    <a:pt x="27" y="15"/>
                    <a:pt x="27" y="15"/>
                    <a:pt x="27" y="15"/>
                  </a:cubicBezTo>
                  <a:cubicBezTo>
                    <a:pt x="37" y="17"/>
                    <a:pt x="45" y="17"/>
                    <a:pt x="45" y="17"/>
                  </a:cubicBezTo>
                  <a:cubicBezTo>
                    <a:pt x="45" y="16"/>
                    <a:pt x="38" y="15"/>
                    <a:pt x="30" y="14"/>
                  </a:cubicBezTo>
                  <a:cubicBezTo>
                    <a:pt x="42" y="10"/>
                    <a:pt x="51" y="5"/>
                    <a:pt x="51" y="4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8" name="Freeform 482"/>
            <p:cNvSpPr/>
            <p:nvPr>
              <p:custDataLst>
                <p:tags r:id="rId22"/>
              </p:custDataLst>
            </p:nvPr>
          </p:nvSpPr>
          <p:spPr bwMode="auto">
            <a:xfrm>
              <a:off x="3609975" y="2471738"/>
              <a:ext cx="112713" cy="98425"/>
            </a:xfrm>
            <a:custGeom>
              <a:gdLst>
                <a:gd name="T0" fmla="*/ 22 w 30"/>
                <a:gd name="T1" fmla="*/ 23 h 26"/>
                <a:gd name="T2" fmla="*/ 16 w 30"/>
                <a:gd name="T3" fmla="*/ 1 h 26"/>
                <a:gd name="T4" fmla="*/ 11 w 30"/>
                <a:gd name="T5" fmla="*/ 1 h 26"/>
                <a:gd name="T6" fmla="*/ 6 w 30"/>
                <a:gd name="T7" fmla="*/ 3 h 26"/>
                <a:gd name="T8" fmla="*/ 2 w 30"/>
                <a:gd name="T9" fmla="*/ 7 h 26"/>
                <a:gd name="T10" fmla="*/ 3 w 30"/>
                <a:gd name="T11" fmla="*/ 19 h 26"/>
                <a:gd name="T12" fmla="*/ 10 w 30"/>
                <a:gd name="T13" fmla="*/ 25 h 26"/>
                <a:gd name="T14" fmla="*/ 22 w 30"/>
                <a:gd name="T15" fmla="*/ 23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26">
                  <a:moveTo>
                    <a:pt x="22" y="23"/>
                  </a:moveTo>
                  <a:cubicBezTo>
                    <a:pt x="30" y="15"/>
                    <a:pt x="25" y="4"/>
                    <a:pt x="16" y="1"/>
                  </a:cubicBezTo>
                  <a:cubicBezTo>
                    <a:pt x="14" y="1"/>
                    <a:pt x="13" y="0"/>
                    <a:pt x="11" y="1"/>
                  </a:cubicBezTo>
                  <a:cubicBezTo>
                    <a:pt x="9" y="1"/>
                    <a:pt x="8" y="2"/>
                    <a:pt x="6" y="3"/>
                  </a:cubicBezTo>
                  <a:cubicBezTo>
                    <a:pt x="5" y="4"/>
                    <a:pt x="3" y="5"/>
                    <a:pt x="2" y="7"/>
                  </a:cubicBezTo>
                  <a:cubicBezTo>
                    <a:pt x="0" y="11"/>
                    <a:pt x="1" y="15"/>
                    <a:pt x="3" y="19"/>
                  </a:cubicBezTo>
                  <a:cubicBezTo>
                    <a:pt x="4" y="22"/>
                    <a:pt x="7" y="24"/>
                    <a:pt x="10" y="25"/>
                  </a:cubicBezTo>
                  <a:cubicBezTo>
                    <a:pt x="14" y="26"/>
                    <a:pt x="19" y="25"/>
                    <a:pt x="22" y="23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9" name="Freeform 483"/>
            <p:cNvSpPr/>
            <p:nvPr>
              <p:custDataLst>
                <p:tags r:id="rId23"/>
              </p:custDataLst>
            </p:nvPr>
          </p:nvSpPr>
          <p:spPr bwMode="auto">
            <a:xfrm>
              <a:off x="3632200" y="2527300"/>
              <a:ext cx="65088" cy="30163"/>
            </a:xfrm>
            <a:custGeom>
              <a:gdLst>
                <a:gd name="T0" fmla="*/ 17 w 17"/>
                <a:gd name="T1" fmla="*/ 0 h 8"/>
                <a:gd name="T2" fmla="*/ 15 w 17"/>
                <a:gd name="T3" fmla="*/ 2 h 8"/>
                <a:gd name="T4" fmla="*/ 10 w 17"/>
                <a:gd name="T5" fmla="*/ 5 h 8"/>
                <a:gd name="T6" fmla="*/ 10 w 17"/>
                <a:gd name="T7" fmla="*/ 5 h 8"/>
                <a:gd name="T8" fmla="*/ 9 w 17"/>
                <a:gd name="T9" fmla="*/ 5 h 8"/>
                <a:gd name="T10" fmla="*/ 8 w 17"/>
                <a:gd name="T11" fmla="*/ 5 h 8"/>
                <a:gd name="T12" fmla="*/ 8 w 17"/>
                <a:gd name="T13" fmla="*/ 5 h 8"/>
                <a:gd name="T14" fmla="*/ 8 w 17"/>
                <a:gd name="T15" fmla="*/ 5 h 8"/>
                <a:gd name="T16" fmla="*/ 8 w 17"/>
                <a:gd name="T17" fmla="*/ 5 h 8"/>
                <a:gd name="T18" fmla="*/ 3 w 17"/>
                <a:gd name="T19" fmla="*/ 4 h 8"/>
                <a:gd name="T20" fmla="*/ 0 w 17"/>
                <a:gd name="T21" fmla="*/ 2 h 8"/>
                <a:gd name="T22" fmla="*/ 0 w 17"/>
                <a:gd name="T23" fmla="*/ 2 h 8"/>
                <a:gd name="T24" fmla="*/ 1 w 17"/>
                <a:gd name="T25" fmla="*/ 5 h 8"/>
                <a:gd name="T26" fmla="*/ 8 w 17"/>
                <a:gd name="T27" fmla="*/ 8 h 8"/>
                <a:gd name="T28" fmla="*/ 9 w 17"/>
                <a:gd name="T29" fmla="*/ 8 h 8"/>
                <a:gd name="T30" fmla="*/ 9 w 17"/>
                <a:gd name="T31" fmla="*/ 8 h 8"/>
                <a:gd name="T32" fmla="*/ 10 w 17"/>
                <a:gd name="T33" fmla="*/ 8 h 8"/>
                <a:gd name="T34" fmla="*/ 11 w 17"/>
                <a:gd name="T35" fmla="*/ 7 h 8"/>
                <a:gd name="T36" fmla="*/ 11 w 17"/>
                <a:gd name="T37" fmla="*/ 7 h 8"/>
                <a:gd name="T38" fmla="*/ 17 w 17"/>
                <a:gd name="T39" fmla="*/ 3 h 8"/>
                <a:gd name="T40" fmla="*/ 17 w 17"/>
                <a:gd name="T41" fmla="*/ 0 h 8"/>
                <a:gd name="T42" fmla="*/ 17 w 17"/>
                <a:gd name="T43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7" h="8">
                  <a:moveTo>
                    <a:pt x="17" y="0"/>
                  </a:moveTo>
                  <a:cubicBezTo>
                    <a:pt x="16" y="0"/>
                    <a:pt x="16" y="0"/>
                    <a:pt x="15" y="2"/>
                  </a:cubicBezTo>
                  <a:cubicBezTo>
                    <a:pt x="14" y="3"/>
                    <a:pt x="12" y="4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6" y="5"/>
                    <a:pt x="4" y="4"/>
                    <a:pt x="3" y="4"/>
                  </a:cubicBezTo>
                  <a:cubicBezTo>
                    <a:pt x="1" y="3"/>
                    <a:pt x="1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4"/>
                    <a:pt x="1" y="5"/>
                  </a:cubicBezTo>
                  <a:cubicBezTo>
                    <a:pt x="3" y="6"/>
                    <a:pt x="5" y="8"/>
                    <a:pt x="8" y="8"/>
                  </a:cubicBezTo>
                  <a:cubicBezTo>
                    <a:pt x="8" y="8"/>
                    <a:pt x="8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4" y="7"/>
                    <a:pt x="16" y="4"/>
                    <a:pt x="17" y="3"/>
                  </a:cubicBezTo>
                  <a:cubicBezTo>
                    <a:pt x="17" y="1"/>
                    <a:pt x="17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0" name="Freeform 484"/>
            <p:cNvSpPr/>
            <p:nvPr>
              <p:custDataLst>
                <p:tags r:id="rId24"/>
              </p:custDataLst>
            </p:nvPr>
          </p:nvSpPr>
          <p:spPr bwMode="auto">
            <a:xfrm>
              <a:off x="3692525" y="2376488"/>
              <a:ext cx="101600" cy="98425"/>
            </a:xfrm>
            <a:custGeom>
              <a:gdLst>
                <a:gd name="T0" fmla="*/ 17 w 27"/>
                <a:gd name="T1" fmla="*/ 2 h 26"/>
                <a:gd name="T2" fmla="*/ 19 w 27"/>
                <a:gd name="T3" fmla="*/ 23 h 26"/>
                <a:gd name="T4" fmla="*/ 15 w 27"/>
                <a:gd name="T5" fmla="*/ 26 h 26"/>
                <a:gd name="T6" fmla="*/ 10 w 27"/>
                <a:gd name="T7" fmla="*/ 26 h 26"/>
                <a:gd name="T8" fmla="*/ 4 w 27"/>
                <a:gd name="T9" fmla="*/ 23 h 26"/>
                <a:gd name="T10" fmla="*/ 0 w 27"/>
                <a:gd name="T11" fmla="*/ 12 h 26"/>
                <a:gd name="T12" fmla="*/ 5 w 27"/>
                <a:gd name="T13" fmla="*/ 4 h 26"/>
                <a:gd name="T14" fmla="*/ 17 w 27"/>
                <a:gd name="T15" fmla="*/ 2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" h="26">
                  <a:moveTo>
                    <a:pt x="17" y="2"/>
                  </a:moveTo>
                  <a:cubicBezTo>
                    <a:pt x="27" y="5"/>
                    <a:pt x="26" y="17"/>
                    <a:pt x="19" y="23"/>
                  </a:cubicBezTo>
                  <a:cubicBezTo>
                    <a:pt x="18" y="25"/>
                    <a:pt x="16" y="25"/>
                    <a:pt x="15" y="26"/>
                  </a:cubicBezTo>
                  <a:cubicBezTo>
                    <a:pt x="13" y="26"/>
                    <a:pt x="11" y="26"/>
                    <a:pt x="10" y="26"/>
                  </a:cubicBezTo>
                  <a:cubicBezTo>
                    <a:pt x="7" y="25"/>
                    <a:pt x="5" y="24"/>
                    <a:pt x="4" y="23"/>
                  </a:cubicBezTo>
                  <a:cubicBezTo>
                    <a:pt x="1" y="20"/>
                    <a:pt x="0" y="16"/>
                    <a:pt x="0" y="12"/>
                  </a:cubicBezTo>
                  <a:cubicBezTo>
                    <a:pt x="1" y="9"/>
                    <a:pt x="2" y="6"/>
                    <a:pt x="5" y="4"/>
                  </a:cubicBezTo>
                  <a:cubicBezTo>
                    <a:pt x="8" y="1"/>
                    <a:pt x="13" y="0"/>
                    <a:pt x="17" y="2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" name="Freeform 485"/>
            <p:cNvSpPr/>
            <p:nvPr>
              <p:custDataLst>
                <p:tags r:id="rId25"/>
              </p:custDataLst>
            </p:nvPr>
          </p:nvSpPr>
          <p:spPr bwMode="auto">
            <a:xfrm>
              <a:off x="3708400" y="2392363"/>
              <a:ext cx="63500" cy="30163"/>
            </a:xfrm>
            <a:custGeom>
              <a:gdLst>
                <a:gd name="T0" fmla="*/ 9 w 17"/>
                <a:gd name="T1" fmla="*/ 0 h 8"/>
                <a:gd name="T2" fmla="*/ 8 w 17"/>
                <a:gd name="T3" fmla="*/ 0 h 8"/>
                <a:gd name="T4" fmla="*/ 8 w 17"/>
                <a:gd name="T5" fmla="*/ 0 h 8"/>
                <a:gd name="T6" fmla="*/ 8 w 17"/>
                <a:gd name="T7" fmla="*/ 0 h 8"/>
                <a:gd name="T8" fmla="*/ 7 w 17"/>
                <a:gd name="T9" fmla="*/ 0 h 8"/>
                <a:gd name="T10" fmla="*/ 6 w 17"/>
                <a:gd name="T11" fmla="*/ 0 h 8"/>
                <a:gd name="T12" fmla="*/ 6 w 17"/>
                <a:gd name="T13" fmla="*/ 0 h 8"/>
                <a:gd name="T14" fmla="*/ 6 w 17"/>
                <a:gd name="T15" fmla="*/ 0 h 8"/>
                <a:gd name="T16" fmla="*/ 0 w 17"/>
                <a:gd name="T17" fmla="*/ 5 h 8"/>
                <a:gd name="T18" fmla="*/ 0 w 17"/>
                <a:gd name="T19" fmla="*/ 8 h 8"/>
                <a:gd name="T20" fmla="*/ 0 w 17"/>
                <a:gd name="T21" fmla="*/ 8 h 8"/>
                <a:gd name="T22" fmla="*/ 2 w 17"/>
                <a:gd name="T23" fmla="*/ 6 h 8"/>
                <a:gd name="T24" fmla="*/ 7 w 17"/>
                <a:gd name="T25" fmla="*/ 3 h 8"/>
                <a:gd name="T26" fmla="*/ 7 w 17"/>
                <a:gd name="T27" fmla="*/ 3 h 8"/>
                <a:gd name="T28" fmla="*/ 8 w 17"/>
                <a:gd name="T29" fmla="*/ 2 h 8"/>
                <a:gd name="T30" fmla="*/ 8 w 17"/>
                <a:gd name="T31" fmla="*/ 2 h 8"/>
                <a:gd name="T32" fmla="*/ 8 w 17"/>
                <a:gd name="T33" fmla="*/ 2 h 8"/>
                <a:gd name="T34" fmla="*/ 9 w 17"/>
                <a:gd name="T35" fmla="*/ 2 h 8"/>
                <a:gd name="T36" fmla="*/ 14 w 17"/>
                <a:gd name="T37" fmla="*/ 3 h 8"/>
                <a:gd name="T38" fmla="*/ 17 w 17"/>
                <a:gd name="T39" fmla="*/ 5 h 8"/>
                <a:gd name="T40" fmla="*/ 17 w 17"/>
                <a:gd name="T41" fmla="*/ 5 h 8"/>
                <a:gd name="T42" fmla="*/ 15 w 17"/>
                <a:gd name="T43" fmla="*/ 2 h 8"/>
                <a:gd name="T44" fmla="*/ 9 w 17"/>
                <a:gd name="T45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7" h="8">
                  <a:moveTo>
                    <a:pt x="9" y="0"/>
                  </a:moveTo>
                  <a:cubicBezTo>
                    <a:pt x="9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3" y="1"/>
                    <a:pt x="1" y="3"/>
                    <a:pt x="0" y="5"/>
                  </a:cubicBezTo>
                  <a:cubicBezTo>
                    <a:pt x="0" y="7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1" y="8"/>
                    <a:pt x="1" y="7"/>
                    <a:pt x="2" y="6"/>
                  </a:cubicBezTo>
                  <a:cubicBezTo>
                    <a:pt x="3" y="5"/>
                    <a:pt x="5" y="3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11" y="2"/>
                    <a:pt x="13" y="3"/>
                    <a:pt x="14" y="3"/>
                  </a:cubicBezTo>
                  <a:cubicBezTo>
                    <a:pt x="15" y="4"/>
                    <a:pt x="16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4"/>
                    <a:pt x="17" y="3"/>
                    <a:pt x="15" y="2"/>
                  </a:cubicBezTo>
                  <a:cubicBezTo>
                    <a:pt x="14" y="1"/>
                    <a:pt x="12" y="0"/>
                    <a:pt x="9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" name="Freeform 486"/>
            <p:cNvSpPr/>
            <p:nvPr>
              <p:custDataLst>
                <p:tags r:id="rId26"/>
              </p:custDataLst>
            </p:nvPr>
          </p:nvSpPr>
          <p:spPr bwMode="auto">
            <a:xfrm>
              <a:off x="3609975" y="2376488"/>
              <a:ext cx="98425" cy="106363"/>
            </a:xfrm>
            <a:custGeom>
              <a:gdLst>
                <a:gd name="T0" fmla="*/ 9 w 26"/>
                <a:gd name="T1" fmla="*/ 3 h 28"/>
                <a:gd name="T2" fmla="*/ 24 w 26"/>
                <a:gd name="T3" fmla="*/ 19 h 28"/>
                <a:gd name="T4" fmla="*/ 22 w 26"/>
                <a:gd name="T5" fmla="*/ 24 h 28"/>
                <a:gd name="T6" fmla="*/ 18 w 26"/>
                <a:gd name="T7" fmla="*/ 27 h 28"/>
                <a:gd name="T8" fmla="*/ 12 w 26"/>
                <a:gd name="T9" fmla="*/ 28 h 28"/>
                <a:gd name="T10" fmla="*/ 2 w 26"/>
                <a:gd name="T11" fmla="*/ 22 h 28"/>
                <a:gd name="T12" fmla="*/ 1 w 26"/>
                <a:gd name="T13" fmla="*/ 12 h 28"/>
                <a:gd name="T14" fmla="*/ 9 w 26"/>
                <a:gd name="T15" fmla="*/ 3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6" h="28">
                  <a:moveTo>
                    <a:pt x="9" y="3"/>
                  </a:moveTo>
                  <a:cubicBezTo>
                    <a:pt x="20" y="0"/>
                    <a:pt x="26" y="10"/>
                    <a:pt x="24" y="19"/>
                  </a:cubicBezTo>
                  <a:cubicBezTo>
                    <a:pt x="24" y="21"/>
                    <a:pt x="23" y="23"/>
                    <a:pt x="22" y="24"/>
                  </a:cubicBezTo>
                  <a:cubicBezTo>
                    <a:pt x="21" y="25"/>
                    <a:pt x="20" y="26"/>
                    <a:pt x="18" y="27"/>
                  </a:cubicBezTo>
                  <a:cubicBezTo>
                    <a:pt x="16" y="28"/>
                    <a:pt x="14" y="28"/>
                    <a:pt x="12" y="28"/>
                  </a:cubicBezTo>
                  <a:cubicBezTo>
                    <a:pt x="8" y="28"/>
                    <a:pt x="4" y="25"/>
                    <a:pt x="2" y="22"/>
                  </a:cubicBezTo>
                  <a:cubicBezTo>
                    <a:pt x="1" y="19"/>
                    <a:pt x="0" y="15"/>
                    <a:pt x="1" y="12"/>
                  </a:cubicBezTo>
                  <a:cubicBezTo>
                    <a:pt x="2" y="8"/>
                    <a:pt x="5" y="5"/>
                    <a:pt x="9" y="3"/>
                  </a:cubicBezTo>
                </a:path>
              </a:pathLst>
            </a:custGeom>
            <a:solidFill>
              <a:srgbClr val="A113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3" name="Freeform 487"/>
            <p:cNvSpPr/>
            <p:nvPr>
              <p:custDataLst>
                <p:tags r:id="rId27"/>
              </p:custDataLst>
            </p:nvPr>
          </p:nvSpPr>
          <p:spPr bwMode="auto">
            <a:xfrm>
              <a:off x="3621088" y="2395538"/>
              <a:ext cx="52388" cy="53975"/>
            </a:xfrm>
            <a:custGeom>
              <a:gdLst>
                <a:gd name="T0" fmla="*/ 10 w 14"/>
                <a:gd name="T1" fmla="*/ 0 h 14"/>
                <a:gd name="T2" fmla="*/ 4 w 14"/>
                <a:gd name="T3" fmla="*/ 3 h 14"/>
                <a:gd name="T4" fmla="*/ 4 w 14"/>
                <a:gd name="T5" fmla="*/ 3 h 14"/>
                <a:gd name="T6" fmla="*/ 4 w 14"/>
                <a:gd name="T7" fmla="*/ 3 h 14"/>
                <a:gd name="T8" fmla="*/ 3 w 14"/>
                <a:gd name="T9" fmla="*/ 4 h 14"/>
                <a:gd name="T10" fmla="*/ 2 w 14"/>
                <a:gd name="T11" fmla="*/ 4 h 14"/>
                <a:gd name="T12" fmla="*/ 2 w 14"/>
                <a:gd name="T13" fmla="*/ 4 h 14"/>
                <a:gd name="T14" fmla="*/ 1 w 14"/>
                <a:gd name="T15" fmla="*/ 12 h 14"/>
                <a:gd name="T16" fmla="*/ 2 w 14"/>
                <a:gd name="T17" fmla="*/ 14 h 14"/>
                <a:gd name="T18" fmla="*/ 3 w 14"/>
                <a:gd name="T19" fmla="*/ 14 h 14"/>
                <a:gd name="T20" fmla="*/ 3 w 14"/>
                <a:gd name="T21" fmla="*/ 12 h 14"/>
                <a:gd name="T22" fmla="*/ 5 w 14"/>
                <a:gd name="T23" fmla="*/ 6 h 14"/>
                <a:gd name="T24" fmla="*/ 5 w 14"/>
                <a:gd name="T25" fmla="*/ 6 h 14"/>
                <a:gd name="T26" fmla="*/ 5 w 14"/>
                <a:gd name="T27" fmla="*/ 5 h 14"/>
                <a:gd name="T28" fmla="*/ 5 w 14"/>
                <a:gd name="T29" fmla="*/ 5 h 14"/>
                <a:gd name="T30" fmla="*/ 5 w 14"/>
                <a:gd name="T31" fmla="*/ 5 h 14"/>
                <a:gd name="T32" fmla="*/ 11 w 14"/>
                <a:gd name="T33" fmla="*/ 2 h 14"/>
                <a:gd name="T34" fmla="*/ 14 w 14"/>
                <a:gd name="T35" fmla="*/ 2 h 14"/>
                <a:gd name="T36" fmla="*/ 11 w 14"/>
                <a:gd name="T37" fmla="*/ 0 h 14"/>
                <a:gd name="T38" fmla="*/ 10 w 14"/>
                <a:gd name="T39" fmla="*/ 0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4" h="14">
                  <a:moveTo>
                    <a:pt x="10" y="0"/>
                  </a:moveTo>
                  <a:cubicBezTo>
                    <a:pt x="8" y="0"/>
                    <a:pt x="6" y="1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1" y="7"/>
                    <a:pt x="0" y="10"/>
                    <a:pt x="1" y="12"/>
                  </a:cubicBezTo>
                  <a:cubicBezTo>
                    <a:pt x="1" y="14"/>
                    <a:pt x="2" y="14"/>
                    <a:pt x="2" y="14"/>
                  </a:cubicBezTo>
                  <a:cubicBezTo>
                    <a:pt x="2" y="14"/>
                    <a:pt x="2" y="14"/>
                    <a:pt x="3" y="14"/>
                  </a:cubicBezTo>
                  <a:cubicBezTo>
                    <a:pt x="3" y="14"/>
                    <a:pt x="3" y="13"/>
                    <a:pt x="3" y="12"/>
                  </a:cubicBezTo>
                  <a:cubicBezTo>
                    <a:pt x="3" y="10"/>
                    <a:pt x="3" y="8"/>
                    <a:pt x="5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7" y="3"/>
                    <a:pt x="9" y="2"/>
                    <a:pt x="11" y="2"/>
                  </a:cubicBezTo>
                  <a:cubicBezTo>
                    <a:pt x="12" y="2"/>
                    <a:pt x="13" y="2"/>
                    <a:pt x="14" y="2"/>
                  </a:cubicBezTo>
                  <a:cubicBezTo>
                    <a:pt x="14" y="1"/>
                    <a:pt x="13" y="0"/>
                    <a:pt x="11" y="0"/>
                  </a:cubicBezTo>
                  <a:cubicBezTo>
                    <a:pt x="11" y="0"/>
                    <a:pt x="10" y="0"/>
                    <a:pt x="10" y="0"/>
                  </a:cubicBezTo>
                </a:path>
              </a:pathLst>
            </a:custGeom>
            <a:solidFill>
              <a:srgbClr val="B442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custDataLst>
      <p:tags r:id="rId2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  <p:bldP spid="38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6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11"/>
          <p:cNvSpPr/>
          <p:nvPr>
            <p:custDataLst>
              <p:tags r:id="rId2"/>
            </p:custDataLst>
          </p:nvPr>
        </p:nvSpPr>
        <p:spPr>
          <a:xfrm>
            <a:off x="0" y="2575538"/>
            <a:ext cx="12192099" cy="289562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矩形 12"/>
          <p:cNvSpPr/>
          <p:nvPr>
            <p:custDataLst>
              <p:tags r:id="rId3"/>
            </p:custDataLst>
          </p:nvPr>
        </p:nvSpPr>
        <p:spPr>
          <a:xfrm>
            <a:off x="6858056" y="1524613"/>
            <a:ext cx="4114833" cy="4724439"/>
          </a:xfrm>
          <a:prstGeom prst="rect">
            <a:avLst/>
          </a:prstGeom>
          <a:gradFill>
            <a:gsLst>
              <a:gs pos="50000">
                <a:srgbClr val="ED8D72"/>
              </a:gs>
              <a:gs pos="0">
                <a:srgbClr val="F3B3A1"/>
              </a:gs>
              <a:gs pos="100000">
                <a:srgbClr val="E66643"/>
              </a:gs>
            </a:gsLst>
            <a:lin scaled="1"/>
          </a:gradFill>
          <a:ln>
            <a:noFill/>
          </a:ln>
          <a:effectLst>
            <a:outerShdw blurRad="254000" dir="5400000" sx="102000" sy="102000" algn="ctr" rotWithShape="0">
              <a:schemeClr val="dk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455939" y="2866175"/>
            <a:ext cx="6644640" cy="2041313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665" b="1" spc="267">
                <a:solidFill>
                  <a:schemeClr val="lt1"/>
                </a:solidFill>
                <a:latin typeface="微软雅黑" panose="020b0503020204020204" pitchFamily="34" charset="-122"/>
                <a:sym typeface="+mn-ea"/>
              </a:rPr>
              <a:t>①剪</a:t>
            </a:r>
            <a:r>
              <a:rPr lang="en-US" altLang="zh-CN" sz="2665" b="1" spc="267">
                <a:solidFill>
                  <a:schemeClr val="lt1"/>
                </a:solidFill>
                <a:latin typeface="微软雅黑" panose="020b0503020204020204" pitchFamily="34" charset="-122"/>
                <a:sym typeface="+mn-ea"/>
              </a:rPr>
              <a:t>10</a:t>
            </a:r>
            <a:r>
              <a:rPr lang="zh-CN" altLang="en-US" sz="2665" b="1" spc="267">
                <a:solidFill>
                  <a:schemeClr val="lt1"/>
                </a:solidFill>
                <a:latin typeface="微软雅黑" panose="020b0503020204020204" pitchFamily="34" charset="-122"/>
                <a:sym typeface="+mn-ea"/>
              </a:rPr>
              <a:t>段</a:t>
            </a:r>
            <a:r>
              <a:rPr lang="en-US" altLang="zh-CN" sz="2665" b="1" spc="267">
                <a:solidFill>
                  <a:schemeClr val="lt1"/>
                </a:solidFill>
                <a:latin typeface="微软雅黑" panose="020b0503020204020204" pitchFamily="34" charset="-122"/>
                <a:sym typeface="+mn-ea"/>
              </a:rPr>
              <a:t>150-200 cm</a:t>
            </a:r>
            <a:r>
              <a:rPr lang="zh-CN" altLang="en-US" sz="2665" b="1" spc="267">
                <a:solidFill>
                  <a:schemeClr val="lt1"/>
                </a:solidFill>
                <a:latin typeface="微软雅黑" panose="020b0503020204020204" pitchFamily="34" charset="-122"/>
                <a:sym typeface="+mn-ea"/>
              </a:rPr>
              <a:t>长的麻绳。</a:t>
            </a:r>
            <a:endParaRPr lang="zh-CN" altLang="en-US" sz="2665" b="1" spc="267">
              <a:solidFill>
                <a:schemeClr val="lt1"/>
              </a:soli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62000" y="641316"/>
            <a:ext cx="6096000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1219200" eaLnBrk="1" fontAlgn="auto" hangingPunct="1">
              <a:spcAft>
                <a:spcPct val="0"/>
              </a:spcAft>
              <a:defRPr/>
            </a:pPr>
            <a:r>
              <a:rPr lang="zh-CN" altLang="en-US" sz="2400" b="1" spc="400" smtClean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+mj-cs"/>
                <a:sym typeface="+mn-ea"/>
              </a:rPr>
              <a:t>新知讲解</a:t>
            </a:r>
            <a:endParaRPr lang="zh-CN" altLang="en-US" sz="2400" b="1" spc="40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+mj-cs"/>
              <a:sym typeface="+mn-ea"/>
            </a:endParaRPr>
          </a:p>
        </p:txBody>
      </p:sp>
      <p:pic>
        <p:nvPicPr>
          <p:cNvPr id="10" name="图片 9" descr="QQ截图2023050707110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7287" y="2745789"/>
            <a:ext cx="3416369" cy="25156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custDataLst>
      <p:tags r:id="rId7"/>
    </p:custData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11"/>
          <p:cNvSpPr/>
          <p:nvPr>
            <p:custDataLst>
              <p:tags r:id="rId2"/>
            </p:custDataLst>
          </p:nvPr>
        </p:nvSpPr>
        <p:spPr>
          <a:xfrm>
            <a:off x="0" y="2575538"/>
            <a:ext cx="12192099" cy="289562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zh-CN" altLang="zh-CN" sz="2800" b="1">
                <a:latin typeface="微软雅黑" panose="020b0503020204020204" pitchFamily="34" charset="-122"/>
              </a:rPr>
              <a:t>②对折后挂在金属环上进行打结</a:t>
            </a:r>
            <a:r>
              <a:rPr lang="zh-CN" altLang="zh-CN" sz="2800" b="1" smtClean="0">
                <a:latin typeface="微软雅黑" panose="020b0503020204020204" pitchFamily="34" charset="-122"/>
              </a:rPr>
              <a:t>，</a:t>
            </a:r>
            <a:endParaRPr lang="en-US" altLang="zh-CN" sz="2800" b="1" smtClean="0">
              <a:latin typeface="微软雅黑" panose="020b0503020204020204" pitchFamily="34" charset="-122"/>
            </a:endParaRPr>
          </a:p>
          <a:p>
            <a:pPr indent="266700">
              <a:lnSpc>
                <a:spcPct val="150000"/>
              </a:lnSpc>
            </a:pPr>
            <a:r>
              <a:rPr lang="zh-CN" altLang="zh-CN" sz="2800" b="1" smtClean="0">
                <a:latin typeface="微软雅黑" panose="020b0503020204020204" pitchFamily="34" charset="-122"/>
              </a:rPr>
              <a:t>同</a:t>
            </a:r>
            <a:r>
              <a:rPr lang="zh-CN" altLang="zh-CN" sz="2800" b="1">
                <a:latin typeface="微软雅黑" panose="020b0503020204020204" pitchFamily="34" charset="-122"/>
              </a:rPr>
              <a:t>一段麻绳对折后两两打结。</a:t>
            </a:r>
            <a:endParaRPr lang="zh-CN" altLang="en-US" sz="2800" b="1">
              <a:latin typeface="微软雅黑" panose="020b0503020204020204" pitchFamily="34" charset="-122"/>
            </a:endParaRPr>
          </a:p>
        </p:txBody>
      </p:sp>
      <p:sp>
        <p:nvSpPr>
          <p:cNvPr id="11" name="矩形 12"/>
          <p:cNvSpPr/>
          <p:nvPr>
            <p:custDataLst>
              <p:tags r:id="rId3"/>
            </p:custDataLst>
          </p:nvPr>
        </p:nvSpPr>
        <p:spPr>
          <a:xfrm>
            <a:off x="6858056" y="1524613"/>
            <a:ext cx="4114833" cy="4724439"/>
          </a:xfrm>
          <a:prstGeom prst="rect">
            <a:avLst/>
          </a:prstGeom>
          <a:gradFill>
            <a:gsLst>
              <a:gs pos="50000">
                <a:srgbClr val="ED8D72"/>
              </a:gs>
              <a:gs pos="0">
                <a:srgbClr val="F3B3A1"/>
              </a:gs>
              <a:gs pos="100000">
                <a:srgbClr val="E66643"/>
              </a:gs>
            </a:gsLst>
            <a:lin scaled="1"/>
          </a:gradFill>
          <a:ln>
            <a:noFill/>
          </a:ln>
          <a:effectLst>
            <a:outerShdw blurRad="254000" dir="5400000" sx="102000" sy="102000" algn="ctr" rotWithShape="0">
              <a:schemeClr val="dk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62000" y="641316"/>
            <a:ext cx="6096000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1219200" eaLnBrk="1" fontAlgn="auto" hangingPunct="1">
              <a:spcAft>
                <a:spcPct val="0"/>
              </a:spcAft>
              <a:defRPr/>
            </a:pPr>
            <a:r>
              <a:rPr lang="zh-CN" altLang="en-US" sz="2400" b="1" spc="400" smtClean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+mj-cs"/>
                <a:sym typeface="+mn-ea"/>
              </a:rPr>
              <a:t>新知讲解</a:t>
            </a:r>
            <a:endParaRPr lang="zh-CN" altLang="en-US" sz="2400" b="1" spc="40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+mj-cs"/>
              <a:sym typeface="+mn-ea"/>
            </a:endParaRPr>
          </a:p>
        </p:txBody>
      </p:sp>
      <p:pic>
        <p:nvPicPr>
          <p:cNvPr id="7" name="图片 6" descr="QQ截图202305070711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60126" y="2721916"/>
            <a:ext cx="3714750" cy="26028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custDataLst>
      <p:tags r:id="rId6"/>
    </p:custData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11"/>
          <p:cNvSpPr/>
          <p:nvPr>
            <p:custDataLst>
              <p:tags r:id="rId2"/>
            </p:custDataLst>
          </p:nvPr>
        </p:nvSpPr>
        <p:spPr>
          <a:xfrm>
            <a:off x="0" y="2585399"/>
            <a:ext cx="12192099" cy="289562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endParaRPr lang="zh-CN" altLang="en-US" sz="2800" b="1">
              <a:latin typeface="微软雅黑" panose="020b0503020204020204" pitchFamily="34" charset="-122"/>
            </a:endParaRPr>
          </a:p>
        </p:txBody>
      </p:sp>
      <p:sp>
        <p:nvSpPr>
          <p:cNvPr id="11" name="矩形 12"/>
          <p:cNvSpPr/>
          <p:nvPr>
            <p:custDataLst>
              <p:tags r:id="rId3"/>
            </p:custDataLst>
          </p:nvPr>
        </p:nvSpPr>
        <p:spPr>
          <a:xfrm>
            <a:off x="6858056" y="1524613"/>
            <a:ext cx="4114833" cy="4724439"/>
          </a:xfrm>
          <a:prstGeom prst="rect">
            <a:avLst/>
          </a:prstGeom>
          <a:gradFill>
            <a:gsLst>
              <a:gs pos="50000">
                <a:srgbClr val="ED8D72"/>
              </a:gs>
              <a:gs pos="0">
                <a:srgbClr val="F3B3A1"/>
              </a:gs>
              <a:gs pos="100000">
                <a:srgbClr val="E66643"/>
              </a:gs>
            </a:gsLst>
            <a:lin scaled="1"/>
          </a:gradFill>
          <a:ln>
            <a:noFill/>
          </a:ln>
          <a:effectLst>
            <a:outerShdw blurRad="254000" dir="5400000" sx="102000" sy="102000" algn="ctr" rotWithShape="0">
              <a:schemeClr val="dk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62000" y="641316"/>
            <a:ext cx="6096000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1219200" eaLnBrk="1" fontAlgn="auto" hangingPunct="1">
              <a:spcAft>
                <a:spcPct val="0"/>
              </a:spcAft>
              <a:defRPr/>
            </a:pPr>
            <a:r>
              <a:rPr lang="zh-CN" altLang="en-US" sz="2400" b="1" spc="400" smtClean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+mj-cs"/>
                <a:sym typeface="+mn-ea"/>
              </a:rPr>
              <a:t>新知讲解</a:t>
            </a:r>
            <a:endParaRPr lang="zh-CN" altLang="en-US" sz="2400" b="1" spc="40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+mj-cs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36666" y="2786715"/>
            <a:ext cx="5423263" cy="24929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3200" b="1">
                <a:solidFill>
                  <a:schemeClr val="bg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zh-CN" sz="2400" b="1">
                <a:solidFill>
                  <a:schemeClr val="bg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③第一层完成后,将1号绳和20号绳分别向上折起，依次将2号与3号，4号与5号……18号与 19 号绳分别两两打结，最后将1号与 20号绳结在一起。</a:t>
            </a:r>
            <a:endParaRPr lang="zh-CN" sz="2400" b="1">
              <a:solidFill>
                <a:schemeClr val="bg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9" name="图片 8" descr="QQ截图202305070715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9829" y="2722560"/>
            <a:ext cx="3931285" cy="25571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custDataLst>
      <p:tags r:id="rId6"/>
    </p:custData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11"/>
          <p:cNvSpPr/>
          <p:nvPr>
            <p:custDataLst>
              <p:tags r:id="rId2"/>
            </p:custDataLst>
          </p:nvPr>
        </p:nvSpPr>
        <p:spPr>
          <a:xfrm>
            <a:off x="0" y="2585399"/>
            <a:ext cx="12192099" cy="289562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endParaRPr lang="zh-CN" altLang="en-US" sz="2800" b="1">
              <a:latin typeface="微软雅黑" panose="020b0503020204020204" pitchFamily="34" charset="-122"/>
            </a:endParaRPr>
          </a:p>
        </p:txBody>
      </p:sp>
      <p:sp>
        <p:nvSpPr>
          <p:cNvPr id="11" name="矩形 12"/>
          <p:cNvSpPr/>
          <p:nvPr>
            <p:custDataLst>
              <p:tags r:id="rId3"/>
            </p:custDataLst>
          </p:nvPr>
        </p:nvSpPr>
        <p:spPr>
          <a:xfrm>
            <a:off x="6858056" y="1524613"/>
            <a:ext cx="4114833" cy="4724439"/>
          </a:xfrm>
          <a:prstGeom prst="rect">
            <a:avLst/>
          </a:prstGeom>
          <a:gradFill>
            <a:gsLst>
              <a:gs pos="50000">
                <a:srgbClr val="ED8D72"/>
              </a:gs>
              <a:gs pos="0">
                <a:srgbClr val="F3B3A1"/>
              </a:gs>
              <a:gs pos="100000">
                <a:srgbClr val="E66643"/>
              </a:gs>
            </a:gsLst>
            <a:lin scaled="1"/>
          </a:gradFill>
          <a:ln>
            <a:noFill/>
          </a:ln>
          <a:effectLst>
            <a:outerShdw blurRad="254000" dir="5400000" sx="102000" sy="102000" algn="ctr" rotWithShape="0">
              <a:schemeClr val="dk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62000" y="641316"/>
            <a:ext cx="6096000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1219200" eaLnBrk="1" fontAlgn="auto" hangingPunct="1">
              <a:spcAft>
                <a:spcPct val="0"/>
              </a:spcAft>
              <a:defRPr/>
            </a:pPr>
            <a:r>
              <a:rPr lang="zh-CN" altLang="en-US" sz="2400" b="1" spc="400" smtClean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+mj-cs"/>
                <a:sym typeface="+mn-ea"/>
              </a:rPr>
              <a:t>新知讲解</a:t>
            </a:r>
            <a:endParaRPr lang="zh-CN" altLang="en-US" sz="2400" b="1" spc="40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+mj-cs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36666" y="2532102"/>
            <a:ext cx="5423263" cy="298171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3200" b="1">
                <a:solidFill>
                  <a:schemeClr val="bg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 ④在第二层打结基础上打第三层结。按照步骤</a:t>
            </a:r>
            <a:r>
              <a:rPr lang="en-US" altLang="zh-CN" sz="2400" b="1">
                <a:solidFill>
                  <a:schemeClr val="bg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3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的操作</a:t>
            </a:r>
            <a:r>
              <a:rPr lang="en-US" altLang="zh-CN" sz="2400" b="1">
                <a:solidFill>
                  <a:schemeClr val="bg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,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将相邻两股绳分别打结。然后依次继续完成第四层、第五层及其后各层。到合适的长度将所有绳子结在一起，形成网兜的底。</a:t>
            </a: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7" name="图片 6" descr="QQ截图202305070713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5394" y="2823114"/>
            <a:ext cx="4087495" cy="22948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custDataLst>
      <p:tags r:id="rId6"/>
    </p:custData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11"/>
          <p:cNvSpPr/>
          <p:nvPr>
            <p:custDataLst>
              <p:tags r:id="rId2"/>
            </p:custDataLst>
          </p:nvPr>
        </p:nvSpPr>
        <p:spPr>
          <a:xfrm>
            <a:off x="0" y="2609892"/>
            <a:ext cx="12192099" cy="289562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endParaRPr lang="zh-CN" altLang="en-US" sz="2800" b="1">
              <a:latin typeface="微软雅黑" panose="020b0503020204020204" pitchFamily="34" charset="-122"/>
            </a:endParaRPr>
          </a:p>
        </p:txBody>
      </p:sp>
      <p:sp>
        <p:nvSpPr>
          <p:cNvPr id="11" name="矩形 12"/>
          <p:cNvSpPr/>
          <p:nvPr>
            <p:custDataLst>
              <p:tags r:id="rId3"/>
            </p:custDataLst>
          </p:nvPr>
        </p:nvSpPr>
        <p:spPr>
          <a:xfrm>
            <a:off x="6858056" y="1524613"/>
            <a:ext cx="4114833" cy="4724439"/>
          </a:xfrm>
          <a:prstGeom prst="rect">
            <a:avLst/>
          </a:prstGeom>
          <a:gradFill>
            <a:gsLst>
              <a:gs pos="50000">
                <a:srgbClr val="ED8D72"/>
              </a:gs>
              <a:gs pos="0">
                <a:srgbClr val="F3B3A1"/>
              </a:gs>
              <a:gs pos="100000">
                <a:srgbClr val="E66643"/>
              </a:gs>
            </a:gsLst>
            <a:lin scaled="1"/>
          </a:gradFill>
          <a:ln>
            <a:noFill/>
          </a:ln>
          <a:effectLst>
            <a:outerShdw blurRad="254000" dir="5400000" sx="102000" sy="102000" algn="ctr" rotWithShape="0">
              <a:schemeClr val="dk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62000" y="641316"/>
            <a:ext cx="6096000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1219200" eaLnBrk="1" fontAlgn="auto" hangingPunct="1">
              <a:spcAft>
                <a:spcPct val="0"/>
              </a:spcAft>
              <a:defRPr/>
            </a:pPr>
            <a:r>
              <a:rPr lang="zh-CN" altLang="en-US" sz="2400" b="1" spc="400" smtClean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+mj-cs"/>
                <a:sym typeface="+mn-ea"/>
              </a:rPr>
              <a:t>新知讲解</a:t>
            </a:r>
            <a:endParaRPr lang="zh-CN" altLang="en-US" sz="2400" b="1" spc="40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+mj-cs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87681" y="3198944"/>
            <a:ext cx="5749834" cy="19552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smtClean="0">
                <a:solidFill>
                  <a:schemeClr val="bg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⑤</a:t>
            </a:r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取出吊环，替换为另外一段绳子，可依据网兜开口大小的需要确定绳子的长度。</a:t>
            </a:r>
            <a:endParaRPr lang="zh-CN" altLang="en-US" sz="2800" b="1">
              <a:solidFill>
                <a:schemeClr val="bg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9" name="图片 8" descr="QQ截图202305070715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4777" y="2785103"/>
            <a:ext cx="3931285" cy="25571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custDataLst>
      <p:tags r:id="rId6"/>
    </p:custData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11"/>
          <p:cNvSpPr/>
          <p:nvPr>
            <p:custDataLst>
              <p:tags r:id="rId2"/>
            </p:custDataLst>
          </p:nvPr>
        </p:nvSpPr>
        <p:spPr>
          <a:xfrm>
            <a:off x="0" y="2609892"/>
            <a:ext cx="12192099" cy="289562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endParaRPr lang="zh-CN" altLang="en-US" sz="2800" b="1">
              <a:latin typeface="微软雅黑" panose="020b0503020204020204" pitchFamily="34" charset="-122"/>
            </a:endParaRPr>
          </a:p>
        </p:txBody>
      </p:sp>
      <p:sp>
        <p:nvSpPr>
          <p:cNvPr id="11" name="矩形 12"/>
          <p:cNvSpPr/>
          <p:nvPr>
            <p:custDataLst>
              <p:tags r:id="rId3"/>
            </p:custDataLst>
          </p:nvPr>
        </p:nvSpPr>
        <p:spPr>
          <a:xfrm>
            <a:off x="6858056" y="1524613"/>
            <a:ext cx="4114833" cy="4724439"/>
          </a:xfrm>
          <a:prstGeom prst="rect">
            <a:avLst/>
          </a:prstGeom>
          <a:gradFill>
            <a:gsLst>
              <a:gs pos="50000">
                <a:srgbClr val="ED8D72"/>
              </a:gs>
              <a:gs pos="0">
                <a:srgbClr val="F3B3A1"/>
              </a:gs>
              <a:gs pos="100000">
                <a:srgbClr val="E66643"/>
              </a:gs>
            </a:gsLst>
            <a:lin scaled="1"/>
          </a:gradFill>
          <a:ln>
            <a:noFill/>
          </a:ln>
          <a:effectLst>
            <a:outerShdw blurRad="254000" dir="5400000" sx="102000" sy="102000" algn="ctr" rotWithShape="0">
              <a:schemeClr val="dk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62000" y="641316"/>
            <a:ext cx="6096000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1219200" eaLnBrk="1" fontAlgn="auto" hangingPunct="1">
              <a:spcAft>
                <a:spcPct val="0"/>
              </a:spcAft>
              <a:defRPr/>
            </a:pPr>
            <a:r>
              <a:rPr lang="zh-CN" altLang="en-US" sz="2400" b="1" spc="400" smtClean="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  <a:cs typeface="+mj-cs"/>
                <a:sym typeface="+mn-ea"/>
              </a:rPr>
              <a:t>新知讲解</a:t>
            </a:r>
            <a:endParaRPr lang="zh-CN" altLang="en-US" sz="2400" b="1" spc="400">
              <a:solidFill>
                <a:schemeClr val="bg1"/>
              </a:solidFill>
              <a:latin typeface="思源黑体 CN Bold" panose="020b0800000000000000" charset="-122"/>
              <a:ea typeface="思源黑体 CN Bold" panose="020b0800000000000000" charset="-122"/>
              <a:cs typeface="+mj-cs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54111" y="3596303"/>
            <a:ext cx="5749834" cy="66255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⑥一个实用而环保的网兜制成了！</a:t>
            </a:r>
            <a:endParaRPr lang="zh-CN" altLang="en-US" sz="2800" b="1">
              <a:solidFill>
                <a:schemeClr val="bg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85921" y="2763938"/>
            <a:ext cx="3859102" cy="24569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custDataLst>
      <p:tags r:id="rId6"/>
    </p:custData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8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682625" y="1475105"/>
            <a:ext cx="1081659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r>
              <a:rPr lang="en-US" alt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             </a:t>
            </a: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同学们动手制作一个网兜吧，记得把你的“杰作”与我们分享。</a:t>
            </a:r>
            <a:endParaRPr lang="zh-CN" sz="2400" b="1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59" name="组合 58"/>
          <p:cNvGrpSpPr/>
          <p:nvPr/>
        </p:nvGrpSpPr>
        <p:grpSpPr>
          <a:xfrm>
            <a:off x="3554730" y="725805"/>
            <a:ext cx="4839335" cy="521970"/>
            <a:chOff x="4162425" y="353160"/>
            <a:chExt cx="4839335" cy="522212"/>
          </a:xfrm>
        </p:grpSpPr>
        <p:grpSp>
          <p:nvGrpSpPr>
            <p:cNvPr id="60" name="组合 59"/>
            <p:cNvGrpSpPr/>
            <p:nvPr/>
          </p:nvGrpSpPr>
          <p:grpSpPr>
            <a:xfrm>
              <a:off x="5348179" y="353238"/>
              <a:ext cx="2314792" cy="522134"/>
              <a:chOff x="4406900" y="508000"/>
              <a:chExt cx="3378200" cy="762000"/>
            </a:xfrm>
          </p:grpSpPr>
          <p:sp>
            <p:nvSpPr>
              <p:cNvPr id="61" name="椭圆 60"/>
              <p:cNvSpPr/>
              <p:nvPr/>
            </p:nvSpPr>
            <p:spPr>
              <a:xfrm>
                <a:off x="4406900" y="508000"/>
                <a:ext cx="762001" cy="762000"/>
              </a:xfrm>
              <a:prstGeom prst="ellipse">
                <a:avLst/>
              </a:prstGeom>
              <a:solidFill>
                <a:srgbClr val="CFAA7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2500"/>
              </a:p>
            </p:txBody>
          </p:sp>
          <p:sp>
            <p:nvSpPr>
              <p:cNvPr id="62" name="椭圆 61"/>
              <p:cNvSpPr/>
              <p:nvPr/>
            </p:nvSpPr>
            <p:spPr>
              <a:xfrm>
                <a:off x="5278967" y="508000"/>
                <a:ext cx="762000" cy="762000"/>
              </a:xfrm>
              <a:prstGeom prst="ellipse">
                <a:avLst/>
              </a:prstGeom>
              <a:solidFill>
                <a:srgbClr val="CFAA7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2500"/>
              </a:p>
            </p:txBody>
          </p:sp>
          <p:sp>
            <p:nvSpPr>
              <p:cNvPr id="63" name="椭圆 62"/>
              <p:cNvSpPr/>
              <p:nvPr/>
            </p:nvSpPr>
            <p:spPr>
              <a:xfrm>
                <a:off x="6151034" y="508000"/>
                <a:ext cx="762000" cy="762000"/>
              </a:xfrm>
              <a:prstGeom prst="ellipse">
                <a:avLst/>
              </a:prstGeom>
              <a:solidFill>
                <a:srgbClr val="CFAA7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2500"/>
              </a:p>
            </p:txBody>
          </p:sp>
          <p:sp>
            <p:nvSpPr>
              <p:cNvPr id="64" name="椭圆 63"/>
              <p:cNvSpPr/>
              <p:nvPr/>
            </p:nvSpPr>
            <p:spPr>
              <a:xfrm>
                <a:off x="7023100" y="508000"/>
                <a:ext cx="762000" cy="762000"/>
              </a:xfrm>
              <a:prstGeom prst="ellipse">
                <a:avLst/>
              </a:prstGeom>
              <a:solidFill>
                <a:srgbClr val="CFAA7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2500"/>
              </a:p>
            </p:txBody>
          </p:sp>
        </p:grpSp>
        <p:grpSp>
          <p:nvGrpSpPr>
            <p:cNvPr id="65" name="组合 64"/>
            <p:cNvGrpSpPr/>
            <p:nvPr/>
          </p:nvGrpSpPr>
          <p:grpSpPr>
            <a:xfrm flipV="1">
              <a:off x="4162425" y="570572"/>
              <a:ext cx="4839335" cy="114300"/>
              <a:chOff x="3759200" y="659683"/>
              <a:chExt cx="4839335" cy="114300"/>
            </a:xfrm>
          </p:grpSpPr>
          <p:grpSp>
            <p:nvGrpSpPr>
              <p:cNvPr id="66" name="组合 65"/>
              <p:cNvGrpSpPr/>
              <p:nvPr/>
            </p:nvGrpSpPr>
            <p:grpSpPr>
              <a:xfrm>
                <a:off x="7544435" y="659765"/>
                <a:ext cx="1054100" cy="93987"/>
                <a:chOff x="7544435" y="659765"/>
                <a:chExt cx="1054100" cy="93987"/>
              </a:xfrm>
            </p:grpSpPr>
            <p:cxnSp>
              <p:nvCxnSpPr>
                <p:cNvPr id="67" name="直接连接符 66"/>
                <p:cNvCxnSpPr/>
                <p:nvPr/>
              </p:nvCxnSpPr>
              <p:spPr>
                <a:xfrm>
                  <a:off x="7544435" y="659765"/>
                  <a:ext cx="1054100" cy="0"/>
                </a:xfrm>
                <a:prstGeom prst="line">
                  <a:avLst/>
                </a:prstGeom>
                <a:ln w="12700">
                  <a:solidFill>
                    <a:srgbClr val="CFAA7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直接连接符 67"/>
                <p:cNvCxnSpPr/>
                <p:nvPr/>
              </p:nvCxnSpPr>
              <p:spPr>
                <a:xfrm>
                  <a:off x="7544435" y="753752"/>
                  <a:ext cx="711200" cy="0"/>
                </a:xfrm>
                <a:prstGeom prst="line">
                  <a:avLst/>
                </a:prstGeom>
                <a:ln w="12700">
                  <a:solidFill>
                    <a:srgbClr val="CFAA7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9" name="组合 68"/>
              <p:cNvGrpSpPr/>
              <p:nvPr/>
            </p:nvGrpSpPr>
            <p:grpSpPr>
              <a:xfrm flipH="1">
                <a:off x="3759200" y="659683"/>
                <a:ext cx="1054100" cy="114300"/>
                <a:chOff x="7391400" y="673100"/>
                <a:chExt cx="1054100" cy="114300"/>
              </a:xfrm>
            </p:grpSpPr>
            <p:cxnSp>
              <p:nvCxnSpPr>
                <p:cNvPr id="70" name="直接连接符 69"/>
                <p:cNvCxnSpPr/>
                <p:nvPr/>
              </p:nvCxnSpPr>
              <p:spPr>
                <a:xfrm>
                  <a:off x="7391400" y="673100"/>
                  <a:ext cx="1054100" cy="0"/>
                </a:xfrm>
                <a:prstGeom prst="line">
                  <a:avLst/>
                </a:prstGeom>
                <a:ln w="12700">
                  <a:solidFill>
                    <a:srgbClr val="CFAA7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0" name="直接连接符 79"/>
                <p:cNvCxnSpPr/>
                <p:nvPr/>
              </p:nvCxnSpPr>
              <p:spPr>
                <a:xfrm>
                  <a:off x="7391400" y="787400"/>
                  <a:ext cx="711200" cy="0"/>
                </a:xfrm>
                <a:prstGeom prst="line">
                  <a:avLst/>
                </a:prstGeom>
                <a:ln w="12700">
                  <a:solidFill>
                    <a:srgbClr val="CFAA7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81" name="文本框 80"/>
            <p:cNvSpPr txBox="1"/>
            <p:nvPr/>
          </p:nvSpPr>
          <p:spPr>
            <a:xfrm>
              <a:off x="5342564" y="369035"/>
              <a:ext cx="509223" cy="47583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劳</a:t>
              </a:r>
              <a:r>
                <a:rPr lang="en-US" altLang="zh-CN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 </a:t>
              </a:r>
              <a:endParaRPr lang="en-US" altLang="zh-CN" sz="250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  <p:sp>
          <p:nvSpPr>
            <p:cNvPr id="82" name="文本框 81"/>
            <p:cNvSpPr txBox="1"/>
            <p:nvPr/>
          </p:nvSpPr>
          <p:spPr>
            <a:xfrm>
              <a:off x="5952187" y="376655"/>
              <a:ext cx="509223" cy="47583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动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  <p:sp>
          <p:nvSpPr>
            <p:cNvPr id="83" name="文本框 82"/>
            <p:cNvSpPr txBox="1"/>
            <p:nvPr/>
          </p:nvSpPr>
          <p:spPr>
            <a:xfrm>
              <a:off x="6562299" y="376655"/>
              <a:ext cx="509223" cy="47583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收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  <p:sp>
          <p:nvSpPr>
            <p:cNvPr id="84" name="文本框 83"/>
            <p:cNvSpPr txBox="1"/>
            <p:nvPr/>
          </p:nvSpPr>
          <p:spPr>
            <a:xfrm>
              <a:off x="7140307" y="353160"/>
              <a:ext cx="509223" cy="47583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kumimoji="0" lang="zh-CN" altLang="en-US" sz="25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黑体" panose="02010609060101010101" charset="-122"/>
                  <a:ea typeface="黑体" panose="02010609060101010101" charset="-122"/>
                  <a:cs typeface="楷体" panose="02010609060101010101" pitchFamily="49" charset="-122"/>
                </a:rPr>
                <a:t>获 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pic>
        <p:nvPicPr>
          <p:cNvPr id="3" name="图片 2" descr="360截图202305070719098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8835" y="2578100"/>
            <a:ext cx="2733675" cy="3440430"/>
          </a:xfrm>
          <a:prstGeom prst="rect">
            <a:avLst/>
          </a:prstGeom>
        </p:spPr>
      </p:pic>
      <p:pic>
        <p:nvPicPr>
          <p:cNvPr id="5" name="图片 4" descr="360截图2023050707192237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0770" y="2578100"/>
            <a:ext cx="2705100" cy="3440430"/>
          </a:xfrm>
          <a:prstGeom prst="rect">
            <a:avLst/>
          </a:prstGeom>
        </p:spPr>
      </p:pic>
      <p:grpSp>
        <p:nvGrpSpPr>
          <p:cNvPr id="28" name="组合 27"/>
          <p:cNvGrpSpPr/>
          <p:nvPr/>
        </p:nvGrpSpPr>
        <p:grpSpPr>
          <a:xfrm>
            <a:off x="449035" y="1151224"/>
            <a:ext cx="11593285" cy="5316886"/>
            <a:chOff x="3609975" y="2346325"/>
            <a:chExt cx="4975226" cy="2168525"/>
          </a:xfrm>
        </p:grpSpPr>
        <p:sp>
          <p:nvSpPr>
            <p:cNvPr id="29" name="Freeform 464"/>
            <p:cNvSpPr>
              <a:spLocks noEditPoints="1"/>
            </p:cNvSpPr>
            <p:nvPr>
              <p:custDataLst>
                <p:tags r:id="rId4"/>
              </p:custDataLst>
            </p:nvPr>
          </p:nvSpPr>
          <p:spPr bwMode="auto">
            <a:xfrm>
              <a:off x="3640138" y="2411413"/>
              <a:ext cx="4919663" cy="2058988"/>
            </a:xfrm>
            <a:custGeom>
              <a:gdLst>
                <a:gd name="T0" fmla="*/ 3080 w 3099"/>
                <a:gd name="T1" fmla="*/ 19 h 1297"/>
                <a:gd name="T2" fmla="*/ 3080 w 3099"/>
                <a:gd name="T3" fmla="*/ 1280 h 1297"/>
                <a:gd name="T4" fmla="*/ 19 w 3099"/>
                <a:gd name="T5" fmla="*/ 1280 h 1297"/>
                <a:gd name="T6" fmla="*/ 19 w 3099"/>
                <a:gd name="T7" fmla="*/ 19 h 1297"/>
                <a:gd name="T8" fmla="*/ 3080 w 3099"/>
                <a:gd name="T9" fmla="*/ 19 h 1297"/>
                <a:gd name="T10" fmla="*/ 3099 w 3099"/>
                <a:gd name="T11" fmla="*/ 0 h 1297"/>
                <a:gd name="T12" fmla="*/ 3080 w 3099"/>
                <a:gd name="T13" fmla="*/ 0 h 1297"/>
                <a:gd name="T14" fmla="*/ 19 w 3099"/>
                <a:gd name="T15" fmla="*/ 0 h 1297"/>
                <a:gd name="T16" fmla="*/ 0 w 3099"/>
                <a:gd name="T17" fmla="*/ 0 h 1297"/>
                <a:gd name="T18" fmla="*/ 0 w 3099"/>
                <a:gd name="T19" fmla="*/ 19 h 1297"/>
                <a:gd name="T20" fmla="*/ 0 w 3099"/>
                <a:gd name="T21" fmla="*/ 1280 h 1297"/>
                <a:gd name="T22" fmla="*/ 0 w 3099"/>
                <a:gd name="T23" fmla="*/ 1297 h 1297"/>
                <a:gd name="T24" fmla="*/ 19 w 3099"/>
                <a:gd name="T25" fmla="*/ 1297 h 1297"/>
                <a:gd name="T26" fmla="*/ 3080 w 3099"/>
                <a:gd name="T27" fmla="*/ 1297 h 1297"/>
                <a:gd name="T28" fmla="*/ 3099 w 3099"/>
                <a:gd name="T29" fmla="*/ 1297 h 1297"/>
                <a:gd name="T30" fmla="*/ 3099 w 3099"/>
                <a:gd name="T31" fmla="*/ 1280 h 1297"/>
                <a:gd name="T32" fmla="*/ 3099 w 3099"/>
                <a:gd name="T33" fmla="*/ 19 h 1297"/>
                <a:gd name="T34" fmla="*/ 3099 w 3099"/>
                <a:gd name="T35" fmla="*/ 0 h 12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099" h="1297">
                  <a:moveTo>
                    <a:pt x="3080" y="19"/>
                  </a:moveTo>
                  <a:lnTo>
                    <a:pt x="3080" y="1280"/>
                  </a:lnTo>
                  <a:lnTo>
                    <a:pt x="19" y="1280"/>
                  </a:lnTo>
                  <a:lnTo>
                    <a:pt x="19" y="19"/>
                  </a:lnTo>
                  <a:lnTo>
                    <a:pt x="3080" y="19"/>
                  </a:lnTo>
                  <a:close/>
                  <a:moveTo>
                    <a:pt x="3099" y="0"/>
                  </a:moveTo>
                  <a:lnTo>
                    <a:pt x="3080" y="0"/>
                  </a:lnTo>
                  <a:lnTo>
                    <a:pt x="19" y="0"/>
                  </a:lnTo>
                  <a:lnTo>
                    <a:pt x="0" y="0"/>
                  </a:lnTo>
                  <a:lnTo>
                    <a:pt x="0" y="19"/>
                  </a:lnTo>
                  <a:lnTo>
                    <a:pt x="0" y="1280"/>
                  </a:lnTo>
                  <a:lnTo>
                    <a:pt x="0" y="1297"/>
                  </a:lnTo>
                  <a:lnTo>
                    <a:pt x="19" y="1297"/>
                  </a:lnTo>
                  <a:lnTo>
                    <a:pt x="3080" y="1297"/>
                  </a:lnTo>
                  <a:lnTo>
                    <a:pt x="3099" y="1297"/>
                  </a:lnTo>
                  <a:lnTo>
                    <a:pt x="3099" y="1280"/>
                  </a:lnTo>
                  <a:lnTo>
                    <a:pt x="3099" y="19"/>
                  </a:lnTo>
                  <a:lnTo>
                    <a:pt x="3099" y="0"/>
                  </a:lnTo>
                  <a:close/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Freeform 465"/>
            <p:cNvSpPr>
              <a:spLocks noEditPoints="1"/>
            </p:cNvSpPr>
            <p:nvPr>
              <p:custDataLst>
                <p:tags r:id="rId5"/>
              </p:custDataLst>
            </p:nvPr>
          </p:nvSpPr>
          <p:spPr bwMode="auto">
            <a:xfrm>
              <a:off x="3640138" y="2411413"/>
              <a:ext cx="4919663" cy="2058988"/>
            </a:xfrm>
            <a:custGeom>
              <a:gdLst>
                <a:gd name="T0" fmla="*/ 3080 w 3099"/>
                <a:gd name="T1" fmla="*/ 19 h 1297"/>
                <a:gd name="T2" fmla="*/ 3080 w 3099"/>
                <a:gd name="T3" fmla="*/ 1280 h 1297"/>
                <a:gd name="T4" fmla="*/ 19 w 3099"/>
                <a:gd name="T5" fmla="*/ 1280 h 1297"/>
                <a:gd name="T6" fmla="*/ 19 w 3099"/>
                <a:gd name="T7" fmla="*/ 19 h 1297"/>
                <a:gd name="T8" fmla="*/ 3080 w 3099"/>
                <a:gd name="T9" fmla="*/ 19 h 1297"/>
                <a:gd name="T10" fmla="*/ 3099 w 3099"/>
                <a:gd name="T11" fmla="*/ 0 h 1297"/>
                <a:gd name="T12" fmla="*/ 3080 w 3099"/>
                <a:gd name="T13" fmla="*/ 0 h 1297"/>
                <a:gd name="T14" fmla="*/ 19 w 3099"/>
                <a:gd name="T15" fmla="*/ 0 h 1297"/>
                <a:gd name="T16" fmla="*/ 0 w 3099"/>
                <a:gd name="T17" fmla="*/ 0 h 1297"/>
                <a:gd name="T18" fmla="*/ 0 w 3099"/>
                <a:gd name="T19" fmla="*/ 19 h 1297"/>
                <a:gd name="T20" fmla="*/ 0 w 3099"/>
                <a:gd name="T21" fmla="*/ 1280 h 1297"/>
                <a:gd name="T22" fmla="*/ 0 w 3099"/>
                <a:gd name="T23" fmla="*/ 1297 h 1297"/>
                <a:gd name="T24" fmla="*/ 19 w 3099"/>
                <a:gd name="T25" fmla="*/ 1297 h 1297"/>
                <a:gd name="T26" fmla="*/ 3080 w 3099"/>
                <a:gd name="T27" fmla="*/ 1297 h 1297"/>
                <a:gd name="T28" fmla="*/ 3099 w 3099"/>
                <a:gd name="T29" fmla="*/ 1297 h 1297"/>
                <a:gd name="T30" fmla="*/ 3099 w 3099"/>
                <a:gd name="T31" fmla="*/ 1280 h 1297"/>
                <a:gd name="T32" fmla="*/ 3099 w 3099"/>
                <a:gd name="T33" fmla="*/ 19 h 1297"/>
                <a:gd name="T34" fmla="*/ 3099 w 3099"/>
                <a:gd name="T35" fmla="*/ 0 h 12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099" h="1297">
                  <a:moveTo>
                    <a:pt x="3080" y="19"/>
                  </a:moveTo>
                  <a:lnTo>
                    <a:pt x="3080" y="1280"/>
                  </a:lnTo>
                  <a:lnTo>
                    <a:pt x="19" y="1280"/>
                  </a:lnTo>
                  <a:lnTo>
                    <a:pt x="19" y="19"/>
                  </a:lnTo>
                  <a:lnTo>
                    <a:pt x="3080" y="19"/>
                  </a:lnTo>
                  <a:moveTo>
                    <a:pt x="3099" y="0"/>
                  </a:moveTo>
                  <a:lnTo>
                    <a:pt x="3080" y="0"/>
                  </a:lnTo>
                  <a:lnTo>
                    <a:pt x="19" y="0"/>
                  </a:lnTo>
                  <a:lnTo>
                    <a:pt x="0" y="0"/>
                  </a:lnTo>
                  <a:lnTo>
                    <a:pt x="0" y="19"/>
                  </a:lnTo>
                  <a:lnTo>
                    <a:pt x="0" y="1280"/>
                  </a:lnTo>
                  <a:lnTo>
                    <a:pt x="0" y="1297"/>
                  </a:lnTo>
                  <a:lnTo>
                    <a:pt x="19" y="1297"/>
                  </a:lnTo>
                  <a:lnTo>
                    <a:pt x="3080" y="1297"/>
                  </a:lnTo>
                  <a:lnTo>
                    <a:pt x="3099" y="1297"/>
                  </a:lnTo>
                  <a:lnTo>
                    <a:pt x="3099" y="1280"/>
                  </a:lnTo>
                  <a:lnTo>
                    <a:pt x="3099" y="19"/>
                  </a:lnTo>
                  <a:lnTo>
                    <a:pt x="309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Freeform 466"/>
            <p:cNvSpPr/>
            <p:nvPr>
              <p:custDataLst>
                <p:tags r:id="rId6"/>
              </p:custDataLst>
            </p:nvPr>
          </p:nvSpPr>
          <p:spPr bwMode="auto">
            <a:xfrm>
              <a:off x="3719513" y="2738438"/>
              <a:ext cx="4532313" cy="1655763"/>
            </a:xfrm>
            <a:custGeom>
              <a:gdLst>
                <a:gd name="T0" fmla="*/ 1206 w 1206"/>
                <a:gd name="T1" fmla="*/ 435 h 439"/>
                <a:gd name="T2" fmla="*/ 4 w 1206"/>
                <a:gd name="T3" fmla="*/ 435 h 439"/>
                <a:gd name="T4" fmla="*/ 4 w 1206"/>
                <a:gd name="T5" fmla="*/ 0 h 439"/>
                <a:gd name="T6" fmla="*/ 0 w 1206"/>
                <a:gd name="T7" fmla="*/ 0 h 439"/>
                <a:gd name="T8" fmla="*/ 0 w 1206"/>
                <a:gd name="T9" fmla="*/ 439 h 439"/>
                <a:gd name="T10" fmla="*/ 1206 w 1206"/>
                <a:gd name="T11" fmla="*/ 439 h 439"/>
                <a:gd name="T12" fmla="*/ 1206 w 1206"/>
                <a:gd name="T13" fmla="*/ 435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6" h="439">
                  <a:moveTo>
                    <a:pt x="1206" y="435"/>
                  </a:moveTo>
                  <a:cubicBezTo>
                    <a:pt x="4" y="435"/>
                    <a:pt x="4" y="435"/>
                    <a:pt x="4" y="435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1" y="0"/>
                    <a:pt x="0" y="0"/>
                  </a:cubicBezTo>
                  <a:cubicBezTo>
                    <a:pt x="0" y="439"/>
                    <a:pt x="0" y="439"/>
                    <a:pt x="0" y="439"/>
                  </a:cubicBezTo>
                  <a:cubicBezTo>
                    <a:pt x="1206" y="439"/>
                    <a:pt x="1206" y="439"/>
                    <a:pt x="1206" y="439"/>
                  </a:cubicBezTo>
                  <a:cubicBezTo>
                    <a:pt x="1206" y="437"/>
                    <a:pt x="1206" y="436"/>
                    <a:pt x="1206" y="435"/>
                  </a:cubicBezTo>
                  <a:close/>
                </a:path>
              </a:pathLst>
            </a:custGeom>
            <a:solidFill>
              <a:srgbClr val="72A5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Freeform 467"/>
            <p:cNvSpPr/>
            <p:nvPr>
              <p:custDataLst>
                <p:tags r:id="rId7"/>
              </p:custDataLst>
            </p:nvPr>
          </p:nvSpPr>
          <p:spPr bwMode="auto">
            <a:xfrm>
              <a:off x="3940175" y="2490788"/>
              <a:ext cx="4543425" cy="1590675"/>
            </a:xfrm>
            <a:custGeom>
              <a:gdLst>
                <a:gd name="T0" fmla="*/ 1 w 1209"/>
                <a:gd name="T1" fmla="*/ 0 h 422"/>
                <a:gd name="T2" fmla="*/ 0 w 1209"/>
                <a:gd name="T3" fmla="*/ 4 h 422"/>
                <a:gd name="T4" fmla="*/ 1205 w 1209"/>
                <a:gd name="T5" fmla="*/ 4 h 422"/>
                <a:gd name="T6" fmla="*/ 1205 w 1209"/>
                <a:gd name="T7" fmla="*/ 422 h 422"/>
                <a:gd name="T8" fmla="*/ 1209 w 1209"/>
                <a:gd name="T9" fmla="*/ 422 h 422"/>
                <a:gd name="T10" fmla="*/ 1209 w 1209"/>
                <a:gd name="T11" fmla="*/ 0 h 422"/>
                <a:gd name="T12" fmla="*/ 1 w 1209"/>
                <a:gd name="T13" fmla="*/ 0 h 4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9" h="422">
                  <a:moveTo>
                    <a:pt x="1" y="0"/>
                  </a:moveTo>
                  <a:cubicBezTo>
                    <a:pt x="1" y="1"/>
                    <a:pt x="0" y="2"/>
                    <a:pt x="0" y="4"/>
                  </a:cubicBezTo>
                  <a:cubicBezTo>
                    <a:pt x="1205" y="4"/>
                    <a:pt x="1205" y="4"/>
                    <a:pt x="1205" y="4"/>
                  </a:cubicBezTo>
                  <a:cubicBezTo>
                    <a:pt x="1205" y="422"/>
                    <a:pt x="1205" y="422"/>
                    <a:pt x="1205" y="422"/>
                  </a:cubicBezTo>
                  <a:cubicBezTo>
                    <a:pt x="1206" y="422"/>
                    <a:pt x="1207" y="422"/>
                    <a:pt x="1209" y="422"/>
                  </a:cubicBezTo>
                  <a:cubicBezTo>
                    <a:pt x="1209" y="0"/>
                    <a:pt x="1209" y="0"/>
                    <a:pt x="1209" y="0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72A5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endParaRPr lang="zh-CN" altLang="en-US" b="1"/>
            </a:p>
          </p:txBody>
        </p:sp>
        <p:sp>
          <p:nvSpPr>
            <p:cNvPr id="33" name="Freeform 468"/>
            <p:cNvSpPr/>
            <p:nvPr>
              <p:custDataLst>
                <p:tags r:id="rId8"/>
              </p:custDataLst>
            </p:nvPr>
          </p:nvSpPr>
          <p:spPr bwMode="auto">
            <a:xfrm>
              <a:off x="8367713" y="4149725"/>
              <a:ext cx="203200" cy="217488"/>
            </a:xfrm>
            <a:custGeom>
              <a:gdLst>
                <a:gd name="T0" fmla="*/ 18 w 54"/>
                <a:gd name="T1" fmla="*/ 50 h 58"/>
                <a:gd name="T2" fmla="*/ 18 w 54"/>
                <a:gd name="T3" fmla="*/ 46 h 58"/>
                <a:gd name="T4" fmla="*/ 15 w 54"/>
                <a:gd name="T5" fmla="*/ 40 h 58"/>
                <a:gd name="T6" fmla="*/ 0 w 54"/>
                <a:gd name="T7" fmla="*/ 26 h 58"/>
                <a:gd name="T8" fmla="*/ 6 w 54"/>
                <a:gd name="T9" fmla="*/ 14 h 58"/>
                <a:gd name="T10" fmla="*/ 3 w 54"/>
                <a:gd name="T11" fmla="*/ 1 h 58"/>
                <a:gd name="T12" fmla="*/ 15 w 54"/>
                <a:gd name="T13" fmla="*/ 4 h 58"/>
                <a:gd name="T14" fmla="*/ 27 w 54"/>
                <a:gd name="T15" fmla="*/ 0 h 58"/>
                <a:gd name="T16" fmla="*/ 32 w 54"/>
                <a:gd name="T17" fmla="*/ 11 h 58"/>
                <a:gd name="T18" fmla="*/ 43 w 54"/>
                <a:gd name="T19" fmla="*/ 15 h 58"/>
                <a:gd name="T20" fmla="*/ 44 w 54"/>
                <a:gd name="T21" fmla="*/ 31 h 58"/>
                <a:gd name="T22" fmla="*/ 54 w 54"/>
                <a:gd name="T23" fmla="*/ 43 h 58"/>
                <a:gd name="T24" fmla="*/ 45 w 54"/>
                <a:gd name="T25" fmla="*/ 47 h 58"/>
                <a:gd name="T26" fmla="*/ 39 w 54"/>
                <a:gd name="T27" fmla="*/ 58 h 58"/>
                <a:gd name="T28" fmla="*/ 31 w 54"/>
                <a:gd name="T29" fmla="*/ 51 h 58"/>
                <a:gd name="T30" fmla="*/ 28 w 54"/>
                <a:gd name="T31" fmla="*/ 51 h 58"/>
                <a:gd name="T32" fmla="*/ 18 w 54"/>
                <a:gd name="T33" fmla="*/ 52 h 58"/>
                <a:gd name="T34" fmla="*/ 18 w 54"/>
                <a:gd name="T35" fmla="*/ 50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4" h="57">
                  <a:moveTo>
                    <a:pt x="18" y="50"/>
                  </a:moveTo>
                  <a:cubicBezTo>
                    <a:pt x="18" y="48"/>
                    <a:pt x="18" y="46"/>
                    <a:pt x="18" y="46"/>
                  </a:cubicBezTo>
                  <a:cubicBezTo>
                    <a:pt x="17" y="44"/>
                    <a:pt x="16" y="42"/>
                    <a:pt x="15" y="40"/>
                  </a:cubicBezTo>
                  <a:cubicBezTo>
                    <a:pt x="12" y="34"/>
                    <a:pt x="5" y="29"/>
                    <a:pt x="0" y="26"/>
                  </a:cubicBezTo>
                  <a:cubicBezTo>
                    <a:pt x="2" y="22"/>
                    <a:pt x="5" y="18"/>
                    <a:pt x="6" y="14"/>
                  </a:cubicBezTo>
                  <a:cubicBezTo>
                    <a:pt x="7" y="9"/>
                    <a:pt x="6" y="4"/>
                    <a:pt x="3" y="1"/>
                  </a:cubicBezTo>
                  <a:cubicBezTo>
                    <a:pt x="5" y="3"/>
                    <a:pt x="12" y="4"/>
                    <a:pt x="15" y="4"/>
                  </a:cubicBezTo>
                  <a:cubicBezTo>
                    <a:pt x="20" y="4"/>
                    <a:pt x="24" y="2"/>
                    <a:pt x="27" y="0"/>
                  </a:cubicBezTo>
                  <a:cubicBezTo>
                    <a:pt x="27" y="4"/>
                    <a:pt x="29" y="8"/>
                    <a:pt x="32" y="11"/>
                  </a:cubicBezTo>
                  <a:cubicBezTo>
                    <a:pt x="35" y="14"/>
                    <a:pt x="39" y="15"/>
                    <a:pt x="43" y="15"/>
                  </a:cubicBezTo>
                  <a:cubicBezTo>
                    <a:pt x="41" y="20"/>
                    <a:pt x="41" y="26"/>
                    <a:pt x="44" y="31"/>
                  </a:cubicBezTo>
                  <a:cubicBezTo>
                    <a:pt x="46" y="35"/>
                    <a:pt x="50" y="39"/>
                    <a:pt x="54" y="43"/>
                  </a:cubicBezTo>
                  <a:cubicBezTo>
                    <a:pt x="51" y="43"/>
                    <a:pt x="47" y="44"/>
                    <a:pt x="45" y="47"/>
                  </a:cubicBezTo>
                  <a:cubicBezTo>
                    <a:pt x="42" y="50"/>
                    <a:pt x="41" y="55"/>
                    <a:pt x="39" y="58"/>
                  </a:cubicBezTo>
                  <a:cubicBezTo>
                    <a:pt x="40" y="56"/>
                    <a:pt x="33" y="52"/>
                    <a:pt x="31" y="51"/>
                  </a:cubicBezTo>
                  <a:cubicBezTo>
                    <a:pt x="30" y="51"/>
                    <a:pt x="29" y="51"/>
                    <a:pt x="28" y="51"/>
                  </a:cubicBezTo>
                  <a:cubicBezTo>
                    <a:pt x="25" y="51"/>
                    <a:pt x="21" y="51"/>
                    <a:pt x="18" y="52"/>
                  </a:cubicBezTo>
                  <a:cubicBezTo>
                    <a:pt x="18" y="52"/>
                    <a:pt x="18" y="51"/>
                    <a:pt x="18" y="50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Freeform 469"/>
            <p:cNvSpPr/>
            <p:nvPr>
              <p:custDataLst>
                <p:tags r:id="rId9"/>
              </p:custDataLst>
            </p:nvPr>
          </p:nvSpPr>
          <p:spPr bwMode="auto">
            <a:xfrm>
              <a:off x="8401050" y="4171950"/>
              <a:ext cx="109538" cy="169863"/>
            </a:xfrm>
            <a:custGeom>
              <a:gdLst>
                <a:gd name="T0" fmla="*/ 0 w 29"/>
                <a:gd name="T1" fmla="*/ 1 h 45"/>
                <a:gd name="T2" fmla="*/ 14 w 29"/>
                <a:gd name="T3" fmla="*/ 20 h 45"/>
                <a:gd name="T4" fmla="*/ 14 w 29"/>
                <a:gd name="T5" fmla="*/ 20 h 45"/>
                <a:gd name="T6" fmla="*/ 11 w 29"/>
                <a:gd name="T7" fmla="*/ 18 h 45"/>
                <a:gd name="T8" fmla="*/ 5 w 29"/>
                <a:gd name="T9" fmla="*/ 16 h 45"/>
                <a:gd name="T10" fmla="*/ 0 w 29"/>
                <a:gd name="T11" fmla="*/ 15 h 45"/>
                <a:gd name="T12" fmla="*/ 5 w 29"/>
                <a:gd name="T13" fmla="*/ 17 h 45"/>
                <a:gd name="T14" fmla="*/ 10 w 29"/>
                <a:gd name="T15" fmla="*/ 20 h 45"/>
                <a:gd name="T16" fmla="*/ 13 w 29"/>
                <a:gd name="T17" fmla="*/ 21 h 45"/>
                <a:gd name="T18" fmla="*/ 14 w 29"/>
                <a:gd name="T19" fmla="*/ 23 h 45"/>
                <a:gd name="T20" fmla="*/ 17 w 29"/>
                <a:gd name="T21" fmla="*/ 24 h 45"/>
                <a:gd name="T22" fmla="*/ 24 w 29"/>
                <a:gd name="T23" fmla="*/ 37 h 45"/>
                <a:gd name="T24" fmla="*/ 23 w 29"/>
                <a:gd name="T25" fmla="*/ 36 h 45"/>
                <a:gd name="T26" fmla="*/ 20 w 29"/>
                <a:gd name="T27" fmla="*/ 34 h 45"/>
                <a:gd name="T28" fmla="*/ 15 w 29"/>
                <a:gd name="T29" fmla="*/ 33 h 45"/>
                <a:gd name="T30" fmla="*/ 10 w 29"/>
                <a:gd name="T31" fmla="*/ 32 h 45"/>
                <a:gd name="T32" fmla="*/ 14 w 29"/>
                <a:gd name="T33" fmla="*/ 34 h 45"/>
                <a:gd name="T34" fmla="*/ 19 w 29"/>
                <a:gd name="T35" fmla="*/ 36 h 45"/>
                <a:gd name="T36" fmla="*/ 22 w 29"/>
                <a:gd name="T37" fmla="*/ 38 h 45"/>
                <a:gd name="T38" fmla="*/ 23 w 29"/>
                <a:gd name="T39" fmla="*/ 39 h 45"/>
                <a:gd name="T40" fmla="*/ 23 w 29"/>
                <a:gd name="T41" fmla="*/ 39 h 45"/>
                <a:gd name="T42" fmla="*/ 24 w 29"/>
                <a:gd name="T43" fmla="*/ 39 h 45"/>
                <a:gd name="T44" fmla="*/ 24 w 29"/>
                <a:gd name="T45" fmla="*/ 40 h 45"/>
                <a:gd name="T46" fmla="*/ 26 w 29"/>
                <a:gd name="T47" fmla="*/ 41 h 45"/>
                <a:gd name="T48" fmla="*/ 26 w 29"/>
                <a:gd name="T49" fmla="*/ 41 h 45"/>
                <a:gd name="T50" fmla="*/ 26 w 29"/>
                <a:gd name="T51" fmla="*/ 41 h 45"/>
                <a:gd name="T52" fmla="*/ 26 w 29"/>
                <a:gd name="T53" fmla="*/ 41 h 45"/>
                <a:gd name="T54" fmla="*/ 29 w 29"/>
                <a:gd name="T55" fmla="*/ 45 h 45"/>
                <a:gd name="T56" fmla="*/ 27 w 29"/>
                <a:gd name="T57" fmla="*/ 39 h 45"/>
                <a:gd name="T58" fmla="*/ 27 w 29"/>
                <a:gd name="T59" fmla="*/ 37 h 45"/>
                <a:gd name="T60" fmla="*/ 27 w 29"/>
                <a:gd name="T61" fmla="*/ 37 h 45"/>
                <a:gd name="T62" fmla="*/ 27 w 29"/>
                <a:gd name="T63" fmla="*/ 37 h 45"/>
                <a:gd name="T64" fmla="*/ 26 w 29"/>
                <a:gd name="T65" fmla="*/ 20 h 45"/>
                <a:gd name="T66" fmla="*/ 25 w 29"/>
                <a:gd name="T67" fmla="*/ 35 h 45"/>
                <a:gd name="T68" fmla="*/ 18 w 29"/>
                <a:gd name="T69" fmla="*/ 23 h 45"/>
                <a:gd name="T70" fmla="*/ 18 w 29"/>
                <a:gd name="T71" fmla="*/ 23 h 45"/>
                <a:gd name="T72" fmla="*/ 18 w 29"/>
                <a:gd name="T73" fmla="*/ 23 h 45"/>
                <a:gd name="T74" fmla="*/ 18 w 29"/>
                <a:gd name="T75" fmla="*/ 22 h 45"/>
                <a:gd name="T76" fmla="*/ 18 w 29"/>
                <a:gd name="T77" fmla="*/ 22 h 45"/>
                <a:gd name="T78" fmla="*/ 18 w 29"/>
                <a:gd name="T79" fmla="*/ 21 h 45"/>
                <a:gd name="T80" fmla="*/ 18 w 29"/>
                <a:gd name="T81" fmla="*/ 21 h 45"/>
                <a:gd name="T82" fmla="*/ 18 w 29"/>
                <a:gd name="T83" fmla="*/ 21 h 45"/>
                <a:gd name="T84" fmla="*/ 14 w 29"/>
                <a:gd name="T85" fmla="*/ 3 h 45"/>
                <a:gd name="T86" fmla="*/ 15 w 29"/>
                <a:gd name="T87" fmla="*/ 18 h 45"/>
                <a:gd name="T88" fmla="*/ 0 w 29"/>
                <a:gd name="T89" fmla="*/ 1 h 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8" h="45">
                  <a:moveTo>
                    <a:pt x="0" y="1"/>
                  </a:moveTo>
                  <a:cubicBezTo>
                    <a:pt x="0" y="1"/>
                    <a:pt x="7" y="9"/>
                    <a:pt x="14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3" y="19"/>
                    <a:pt x="12" y="19"/>
                    <a:pt x="11" y="18"/>
                  </a:cubicBezTo>
                  <a:cubicBezTo>
                    <a:pt x="9" y="17"/>
                    <a:pt x="7" y="16"/>
                    <a:pt x="5" y="16"/>
                  </a:cubicBezTo>
                  <a:cubicBezTo>
                    <a:pt x="2" y="14"/>
                    <a:pt x="0" y="14"/>
                    <a:pt x="0" y="15"/>
                  </a:cubicBezTo>
                  <a:cubicBezTo>
                    <a:pt x="0" y="15"/>
                    <a:pt x="2" y="16"/>
                    <a:pt x="5" y="17"/>
                  </a:cubicBezTo>
                  <a:cubicBezTo>
                    <a:pt x="6" y="18"/>
                    <a:pt x="8" y="18"/>
                    <a:pt x="10" y="20"/>
                  </a:cubicBezTo>
                  <a:cubicBezTo>
                    <a:pt x="11" y="20"/>
                    <a:pt x="12" y="21"/>
                    <a:pt x="13" y="21"/>
                  </a:cubicBezTo>
                  <a:cubicBezTo>
                    <a:pt x="13" y="22"/>
                    <a:pt x="14" y="22"/>
                    <a:pt x="14" y="23"/>
                  </a:cubicBezTo>
                  <a:cubicBezTo>
                    <a:pt x="14" y="23"/>
                    <a:pt x="16" y="24"/>
                    <a:pt x="17" y="24"/>
                  </a:cubicBezTo>
                  <a:cubicBezTo>
                    <a:pt x="20" y="29"/>
                    <a:pt x="22" y="33"/>
                    <a:pt x="24" y="37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2" y="35"/>
                    <a:pt x="21" y="35"/>
                    <a:pt x="20" y="34"/>
                  </a:cubicBezTo>
                  <a:cubicBezTo>
                    <a:pt x="18" y="34"/>
                    <a:pt x="16" y="33"/>
                    <a:pt x="15" y="33"/>
                  </a:cubicBezTo>
                  <a:cubicBezTo>
                    <a:pt x="12" y="32"/>
                    <a:pt x="10" y="32"/>
                    <a:pt x="10" y="32"/>
                  </a:cubicBezTo>
                  <a:cubicBezTo>
                    <a:pt x="10" y="32"/>
                    <a:pt x="11" y="33"/>
                    <a:pt x="14" y="34"/>
                  </a:cubicBezTo>
                  <a:cubicBezTo>
                    <a:pt x="16" y="35"/>
                    <a:pt x="17" y="35"/>
                    <a:pt x="19" y="36"/>
                  </a:cubicBezTo>
                  <a:cubicBezTo>
                    <a:pt x="20" y="37"/>
                    <a:pt x="21" y="37"/>
                    <a:pt x="22" y="38"/>
                  </a:cubicBezTo>
                  <a:cubicBezTo>
                    <a:pt x="22" y="38"/>
                    <a:pt x="23" y="38"/>
                    <a:pt x="23" y="39"/>
                  </a:cubicBezTo>
                  <a:cubicBezTo>
                    <a:pt x="23" y="39"/>
                    <a:pt x="23" y="39"/>
                    <a:pt x="23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40"/>
                    <a:pt x="24" y="40"/>
                    <a:pt x="24" y="40"/>
                  </a:cubicBezTo>
                  <a:cubicBezTo>
                    <a:pt x="25" y="40"/>
                    <a:pt x="25" y="40"/>
                    <a:pt x="26" y="41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8" y="43"/>
                    <a:pt x="28" y="45"/>
                    <a:pt x="29" y="45"/>
                  </a:cubicBezTo>
                  <a:cubicBezTo>
                    <a:pt x="29" y="45"/>
                    <a:pt x="28" y="42"/>
                    <a:pt x="27" y="39"/>
                  </a:cubicBezTo>
                  <a:cubicBezTo>
                    <a:pt x="27" y="38"/>
                    <a:pt x="27" y="38"/>
                    <a:pt x="27" y="37"/>
                  </a:cubicBezTo>
                  <a:cubicBezTo>
                    <a:pt x="27" y="37"/>
                    <a:pt x="27" y="37"/>
                    <a:pt x="27" y="37"/>
                  </a:cubicBezTo>
                  <a:cubicBezTo>
                    <a:pt x="27" y="37"/>
                    <a:pt x="27" y="37"/>
                    <a:pt x="27" y="37"/>
                  </a:cubicBezTo>
                  <a:cubicBezTo>
                    <a:pt x="27" y="27"/>
                    <a:pt x="27" y="20"/>
                    <a:pt x="26" y="20"/>
                  </a:cubicBezTo>
                  <a:cubicBezTo>
                    <a:pt x="26" y="20"/>
                    <a:pt x="25" y="26"/>
                    <a:pt x="25" y="35"/>
                  </a:cubicBezTo>
                  <a:cubicBezTo>
                    <a:pt x="23" y="31"/>
                    <a:pt x="21" y="27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6" y="10"/>
                    <a:pt x="14" y="3"/>
                    <a:pt x="14" y="3"/>
                  </a:cubicBezTo>
                  <a:cubicBezTo>
                    <a:pt x="13" y="3"/>
                    <a:pt x="14" y="9"/>
                    <a:pt x="15" y="18"/>
                  </a:cubicBezTo>
                  <a:cubicBezTo>
                    <a:pt x="8" y="7"/>
                    <a:pt x="1" y="0"/>
                    <a:pt x="0" y="1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Freeform 470"/>
            <p:cNvSpPr/>
            <p:nvPr>
              <p:custDataLst>
                <p:tags r:id="rId10"/>
              </p:custDataLst>
            </p:nvPr>
          </p:nvSpPr>
          <p:spPr bwMode="auto">
            <a:xfrm>
              <a:off x="8266113" y="4337050"/>
              <a:ext cx="247650" cy="177800"/>
            </a:xfrm>
            <a:custGeom>
              <a:gdLst>
                <a:gd name="T0" fmla="*/ 52 w 66"/>
                <a:gd name="T1" fmla="*/ 36 h 47"/>
                <a:gd name="T2" fmla="*/ 48 w 66"/>
                <a:gd name="T3" fmla="*/ 36 h 47"/>
                <a:gd name="T4" fmla="*/ 42 w 66"/>
                <a:gd name="T5" fmla="*/ 37 h 47"/>
                <a:gd name="T6" fmla="*/ 24 w 66"/>
                <a:gd name="T7" fmla="*/ 47 h 47"/>
                <a:gd name="T8" fmla="*/ 14 w 66"/>
                <a:gd name="T9" fmla="*/ 38 h 47"/>
                <a:gd name="T10" fmla="*/ 0 w 66"/>
                <a:gd name="T11" fmla="*/ 37 h 47"/>
                <a:gd name="T12" fmla="*/ 7 w 66"/>
                <a:gd name="T13" fmla="*/ 26 h 47"/>
                <a:gd name="T14" fmla="*/ 7 w 66"/>
                <a:gd name="T15" fmla="*/ 13 h 47"/>
                <a:gd name="T16" fmla="*/ 19 w 66"/>
                <a:gd name="T17" fmla="*/ 12 h 47"/>
                <a:gd name="T18" fmla="*/ 27 w 66"/>
                <a:gd name="T19" fmla="*/ 2 h 47"/>
                <a:gd name="T20" fmla="*/ 41 w 66"/>
                <a:gd name="T21" fmla="*/ 7 h 47"/>
                <a:gd name="T22" fmla="*/ 56 w 66"/>
                <a:gd name="T23" fmla="*/ 0 h 47"/>
                <a:gd name="T24" fmla="*/ 57 w 66"/>
                <a:gd name="T25" fmla="*/ 10 h 47"/>
                <a:gd name="T26" fmla="*/ 66 w 66"/>
                <a:gd name="T27" fmla="*/ 19 h 47"/>
                <a:gd name="T28" fmla="*/ 57 w 66"/>
                <a:gd name="T29" fmla="*/ 24 h 47"/>
                <a:gd name="T30" fmla="*/ 56 w 66"/>
                <a:gd name="T31" fmla="*/ 27 h 47"/>
                <a:gd name="T32" fmla="*/ 54 w 66"/>
                <a:gd name="T33" fmla="*/ 38 h 47"/>
                <a:gd name="T34" fmla="*/ 52 w 66"/>
                <a:gd name="T35" fmla="*/ 36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6" h="47">
                  <a:moveTo>
                    <a:pt x="52" y="36"/>
                  </a:moveTo>
                  <a:cubicBezTo>
                    <a:pt x="50" y="36"/>
                    <a:pt x="48" y="36"/>
                    <a:pt x="48" y="36"/>
                  </a:cubicBezTo>
                  <a:cubicBezTo>
                    <a:pt x="46" y="36"/>
                    <a:pt x="44" y="36"/>
                    <a:pt x="42" y="37"/>
                  </a:cubicBezTo>
                  <a:cubicBezTo>
                    <a:pt x="35" y="38"/>
                    <a:pt x="29" y="43"/>
                    <a:pt x="24" y="47"/>
                  </a:cubicBezTo>
                  <a:cubicBezTo>
                    <a:pt x="21" y="44"/>
                    <a:pt x="18" y="40"/>
                    <a:pt x="14" y="38"/>
                  </a:cubicBezTo>
                  <a:cubicBezTo>
                    <a:pt x="10" y="35"/>
                    <a:pt x="5" y="35"/>
                    <a:pt x="0" y="37"/>
                  </a:cubicBezTo>
                  <a:cubicBezTo>
                    <a:pt x="4" y="35"/>
                    <a:pt x="6" y="29"/>
                    <a:pt x="7" y="26"/>
                  </a:cubicBezTo>
                  <a:cubicBezTo>
                    <a:pt x="9" y="22"/>
                    <a:pt x="8" y="17"/>
                    <a:pt x="7" y="13"/>
                  </a:cubicBezTo>
                  <a:cubicBezTo>
                    <a:pt x="11" y="14"/>
                    <a:pt x="15" y="14"/>
                    <a:pt x="19" y="12"/>
                  </a:cubicBezTo>
                  <a:cubicBezTo>
                    <a:pt x="23" y="10"/>
                    <a:pt x="25" y="6"/>
                    <a:pt x="27" y="2"/>
                  </a:cubicBezTo>
                  <a:cubicBezTo>
                    <a:pt x="30" y="6"/>
                    <a:pt x="36" y="7"/>
                    <a:pt x="41" y="7"/>
                  </a:cubicBezTo>
                  <a:cubicBezTo>
                    <a:pt x="47" y="6"/>
                    <a:pt x="51" y="3"/>
                    <a:pt x="56" y="0"/>
                  </a:cubicBezTo>
                  <a:cubicBezTo>
                    <a:pt x="55" y="4"/>
                    <a:pt x="55" y="7"/>
                    <a:pt x="57" y="10"/>
                  </a:cubicBezTo>
                  <a:cubicBezTo>
                    <a:pt x="59" y="14"/>
                    <a:pt x="63" y="16"/>
                    <a:pt x="66" y="19"/>
                  </a:cubicBezTo>
                  <a:cubicBezTo>
                    <a:pt x="65" y="18"/>
                    <a:pt x="58" y="23"/>
                    <a:pt x="57" y="24"/>
                  </a:cubicBezTo>
                  <a:cubicBezTo>
                    <a:pt x="57" y="25"/>
                    <a:pt x="56" y="26"/>
                    <a:pt x="56" y="27"/>
                  </a:cubicBezTo>
                  <a:cubicBezTo>
                    <a:pt x="55" y="31"/>
                    <a:pt x="54" y="34"/>
                    <a:pt x="54" y="38"/>
                  </a:cubicBezTo>
                  <a:cubicBezTo>
                    <a:pt x="54" y="37"/>
                    <a:pt x="53" y="37"/>
                    <a:pt x="52" y="36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Freeform 471"/>
            <p:cNvSpPr/>
            <p:nvPr>
              <p:custDataLst>
                <p:tags r:id="rId11"/>
              </p:custDataLst>
            </p:nvPr>
          </p:nvSpPr>
          <p:spPr bwMode="auto">
            <a:xfrm>
              <a:off x="8296275" y="4383088"/>
              <a:ext cx="192088" cy="93663"/>
            </a:xfrm>
            <a:custGeom>
              <a:gdLst>
                <a:gd name="T0" fmla="*/ 0 w 51"/>
                <a:gd name="T1" fmla="*/ 20 h 25"/>
                <a:gd name="T2" fmla="*/ 23 w 51"/>
                <a:gd name="T3" fmla="*/ 13 h 25"/>
                <a:gd name="T4" fmla="*/ 23 w 51"/>
                <a:gd name="T5" fmla="*/ 13 h 25"/>
                <a:gd name="T6" fmla="*/ 20 w 51"/>
                <a:gd name="T7" fmla="*/ 15 h 25"/>
                <a:gd name="T8" fmla="*/ 16 w 51"/>
                <a:gd name="T9" fmla="*/ 20 h 25"/>
                <a:gd name="T10" fmla="*/ 13 w 51"/>
                <a:gd name="T11" fmla="*/ 24 h 25"/>
                <a:gd name="T12" fmla="*/ 17 w 51"/>
                <a:gd name="T13" fmla="*/ 21 h 25"/>
                <a:gd name="T14" fmla="*/ 21 w 51"/>
                <a:gd name="T15" fmla="*/ 17 h 25"/>
                <a:gd name="T16" fmla="*/ 24 w 51"/>
                <a:gd name="T17" fmla="*/ 15 h 25"/>
                <a:gd name="T18" fmla="*/ 25 w 51"/>
                <a:gd name="T19" fmla="*/ 13 h 25"/>
                <a:gd name="T20" fmla="*/ 27 w 51"/>
                <a:gd name="T21" fmla="*/ 11 h 25"/>
                <a:gd name="T22" fmla="*/ 42 w 51"/>
                <a:gd name="T23" fmla="*/ 8 h 25"/>
                <a:gd name="T24" fmla="*/ 41 w 51"/>
                <a:gd name="T25" fmla="*/ 9 h 25"/>
                <a:gd name="T26" fmla="*/ 38 w 51"/>
                <a:gd name="T27" fmla="*/ 12 h 25"/>
                <a:gd name="T28" fmla="*/ 35 w 51"/>
                <a:gd name="T29" fmla="*/ 16 h 25"/>
                <a:gd name="T30" fmla="*/ 33 w 51"/>
                <a:gd name="T31" fmla="*/ 21 h 25"/>
                <a:gd name="T32" fmla="*/ 36 w 51"/>
                <a:gd name="T33" fmla="*/ 17 h 25"/>
                <a:gd name="T34" fmla="*/ 40 w 51"/>
                <a:gd name="T35" fmla="*/ 13 h 25"/>
                <a:gd name="T36" fmla="*/ 42 w 51"/>
                <a:gd name="T37" fmla="*/ 11 h 25"/>
                <a:gd name="T38" fmla="*/ 43 w 51"/>
                <a:gd name="T39" fmla="*/ 10 h 25"/>
                <a:gd name="T40" fmla="*/ 43 w 51"/>
                <a:gd name="T41" fmla="*/ 9 h 25"/>
                <a:gd name="T42" fmla="*/ 44 w 51"/>
                <a:gd name="T43" fmla="*/ 9 h 25"/>
                <a:gd name="T44" fmla="*/ 44 w 51"/>
                <a:gd name="T45" fmla="*/ 9 h 25"/>
                <a:gd name="T46" fmla="*/ 46 w 51"/>
                <a:gd name="T47" fmla="*/ 8 h 25"/>
                <a:gd name="T48" fmla="*/ 46 w 51"/>
                <a:gd name="T49" fmla="*/ 8 h 25"/>
                <a:gd name="T50" fmla="*/ 46 w 51"/>
                <a:gd name="T51" fmla="*/ 8 h 25"/>
                <a:gd name="T52" fmla="*/ 46 w 51"/>
                <a:gd name="T53" fmla="*/ 7 h 25"/>
                <a:gd name="T54" fmla="*/ 51 w 51"/>
                <a:gd name="T55" fmla="*/ 6 h 25"/>
                <a:gd name="T56" fmla="*/ 45 w 51"/>
                <a:gd name="T57" fmla="*/ 6 h 25"/>
                <a:gd name="T58" fmla="*/ 43 w 51"/>
                <a:gd name="T59" fmla="*/ 6 h 25"/>
                <a:gd name="T60" fmla="*/ 43 w 51"/>
                <a:gd name="T61" fmla="*/ 6 h 25"/>
                <a:gd name="T62" fmla="*/ 43 w 51"/>
                <a:gd name="T63" fmla="*/ 6 h 25"/>
                <a:gd name="T64" fmla="*/ 26 w 51"/>
                <a:gd name="T65" fmla="*/ 1 h 25"/>
                <a:gd name="T66" fmla="*/ 40 w 51"/>
                <a:gd name="T67" fmla="*/ 7 h 25"/>
                <a:gd name="T68" fmla="*/ 27 w 51"/>
                <a:gd name="T69" fmla="*/ 10 h 25"/>
                <a:gd name="T70" fmla="*/ 27 w 51"/>
                <a:gd name="T71" fmla="*/ 10 h 25"/>
                <a:gd name="T72" fmla="*/ 27 w 51"/>
                <a:gd name="T73" fmla="*/ 10 h 25"/>
                <a:gd name="T74" fmla="*/ 26 w 51"/>
                <a:gd name="T75" fmla="*/ 10 h 25"/>
                <a:gd name="T76" fmla="*/ 26 w 51"/>
                <a:gd name="T77" fmla="*/ 10 h 25"/>
                <a:gd name="T78" fmla="*/ 24 w 51"/>
                <a:gd name="T79" fmla="*/ 9 h 25"/>
                <a:gd name="T80" fmla="*/ 24 w 51"/>
                <a:gd name="T81" fmla="*/ 9 h 25"/>
                <a:gd name="T82" fmla="*/ 6 w 51"/>
                <a:gd name="T83" fmla="*/ 8 h 25"/>
                <a:gd name="T84" fmla="*/ 22 w 51"/>
                <a:gd name="T85" fmla="*/ 11 h 25"/>
                <a:gd name="T86" fmla="*/ 0 w 51"/>
                <a:gd name="T87" fmla="*/ 20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1" h="25">
                  <a:moveTo>
                    <a:pt x="0" y="20"/>
                  </a:moveTo>
                  <a:cubicBezTo>
                    <a:pt x="1" y="21"/>
                    <a:pt x="10" y="16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2" y="14"/>
                    <a:pt x="21" y="15"/>
                    <a:pt x="20" y="15"/>
                  </a:cubicBezTo>
                  <a:cubicBezTo>
                    <a:pt x="18" y="17"/>
                    <a:pt x="17" y="18"/>
                    <a:pt x="16" y="20"/>
                  </a:cubicBezTo>
                  <a:cubicBezTo>
                    <a:pt x="14" y="22"/>
                    <a:pt x="13" y="24"/>
                    <a:pt x="13" y="24"/>
                  </a:cubicBezTo>
                  <a:cubicBezTo>
                    <a:pt x="14" y="25"/>
                    <a:pt x="15" y="23"/>
                    <a:pt x="17" y="21"/>
                  </a:cubicBezTo>
                  <a:cubicBezTo>
                    <a:pt x="18" y="19"/>
                    <a:pt x="19" y="18"/>
                    <a:pt x="21" y="17"/>
                  </a:cubicBezTo>
                  <a:cubicBezTo>
                    <a:pt x="22" y="16"/>
                    <a:pt x="23" y="15"/>
                    <a:pt x="24" y="15"/>
                  </a:cubicBezTo>
                  <a:cubicBezTo>
                    <a:pt x="24" y="14"/>
                    <a:pt x="25" y="14"/>
                    <a:pt x="25" y="13"/>
                  </a:cubicBezTo>
                  <a:cubicBezTo>
                    <a:pt x="25" y="13"/>
                    <a:pt x="27" y="12"/>
                    <a:pt x="27" y="11"/>
                  </a:cubicBezTo>
                  <a:cubicBezTo>
                    <a:pt x="33" y="10"/>
                    <a:pt x="38" y="9"/>
                    <a:pt x="42" y="8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0" y="10"/>
                    <a:pt x="39" y="11"/>
                    <a:pt x="38" y="12"/>
                  </a:cubicBezTo>
                  <a:cubicBezTo>
                    <a:pt x="37" y="13"/>
                    <a:pt x="36" y="15"/>
                    <a:pt x="35" y="16"/>
                  </a:cubicBezTo>
                  <a:cubicBezTo>
                    <a:pt x="33" y="19"/>
                    <a:pt x="32" y="20"/>
                    <a:pt x="33" y="21"/>
                  </a:cubicBezTo>
                  <a:cubicBezTo>
                    <a:pt x="33" y="21"/>
                    <a:pt x="34" y="19"/>
                    <a:pt x="36" y="17"/>
                  </a:cubicBezTo>
                  <a:cubicBezTo>
                    <a:pt x="37" y="16"/>
                    <a:pt x="38" y="14"/>
                    <a:pt x="40" y="13"/>
                  </a:cubicBezTo>
                  <a:cubicBezTo>
                    <a:pt x="40" y="12"/>
                    <a:pt x="41" y="11"/>
                    <a:pt x="42" y="11"/>
                  </a:cubicBezTo>
                  <a:cubicBezTo>
                    <a:pt x="42" y="10"/>
                    <a:pt x="43" y="10"/>
                    <a:pt x="43" y="1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4" y="9"/>
                    <a:pt x="44" y="9"/>
                    <a:pt x="44" y="9"/>
                  </a:cubicBezTo>
                  <a:cubicBezTo>
                    <a:pt x="44" y="9"/>
                    <a:pt x="44" y="9"/>
                    <a:pt x="44" y="9"/>
                  </a:cubicBezTo>
                  <a:cubicBezTo>
                    <a:pt x="45" y="8"/>
                    <a:pt x="45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7"/>
                    <a:pt x="46" y="7"/>
                    <a:pt x="46" y="7"/>
                  </a:cubicBezTo>
                  <a:cubicBezTo>
                    <a:pt x="49" y="7"/>
                    <a:pt x="51" y="7"/>
                    <a:pt x="51" y="6"/>
                  </a:cubicBezTo>
                  <a:cubicBezTo>
                    <a:pt x="51" y="6"/>
                    <a:pt x="48" y="6"/>
                    <a:pt x="45" y="6"/>
                  </a:cubicBezTo>
                  <a:cubicBezTo>
                    <a:pt x="44" y="6"/>
                    <a:pt x="43" y="6"/>
                    <a:pt x="43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34" y="3"/>
                    <a:pt x="26" y="0"/>
                    <a:pt x="26" y="1"/>
                  </a:cubicBezTo>
                  <a:cubicBezTo>
                    <a:pt x="26" y="2"/>
                    <a:pt x="32" y="4"/>
                    <a:pt x="40" y="7"/>
                  </a:cubicBezTo>
                  <a:cubicBezTo>
                    <a:pt x="36" y="7"/>
                    <a:pt x="32" y="8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5" y="10"/>
                    <a:pt x="25" y="10"/>
                    <a:pt x="24" y="9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14" y="8"/>
                    <a:pt x="6" y="8"/>
                    <a:pt x="6" y="8"/>
                  </a:cubicBezTo>
                  <a:cubicBezTo>
                    <a:pt x="6" y="9"/>
                    <a:pt x="13" y="9"/>
                    <a:pt x="22" y="11"/>
                  </a:cubicBezTo>
                  <a:cubicBezTo>
                    <a:pt x="9" y="15"/>
                    <a:pt x="0" y="20"/>
                    <a:pt x="0" y="20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Freeform 472"/>
            <p:cNvSpPr/>
            <p:nvPr>
              <p:custDataLst>
                <p:tags r:id="rId12"/>
              </p:custDataLst>
            </p:nvPr>
          </p:nvSpPr>
          <p:spPr bwMode="auto">
            <a:xfrm>
              <a:off x="8472488" y="4289425"/>
              <a:ext cx="112713" cy="96838"/>
            </a:xfrm>
            <a:custGeom>
              <a:gdLst>
                <a:gd name="T0" fmla="*/ 8 w 30"/>
                <a:gd name="T1" fmla="*/ 4 h 26"/>
                <a:gd name="T2" fmla="*/ 14 w 30"/>
                <a:gd name="T3" fmla="*/ 25 h 26"/>
                <a:gd name="T4" fmla="*/ 19 w 30"/>
                <a:gd name="T5" fmla="*/ 26 h 26"/>
                <a:gd name="T6" fmla="*/ 24 w 30"/>
                <a:gd name="T7" fmla="*/ 24 h 26"/>
                <a:gd name="T8" fmla="*/ 28 w 30"/>
                <a:gd name="T9" fmla="*/ 20 h 26"/>
                <a:gd name="T10" fmla="*/ 28 w 30"/>
                <a:gd name="T11" fmla="*/ 8 h 26"/>
                <a:gd name="T12" fmla="*/ 20 w 30"/>
                <a:gd name="T13" fmla="*/ 2 h 26"/>
                <a:gd name="T14" fmla="*/ 8 w 30"/>
                <a:gd name="T15" fmla="*/ 4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26">
                  <a:moveTo>
                    <a:pt x="8" y="4"/>
                  </a:moveTo>
                  <a:cubicBezTo>
                    <a:pt x="0" y="11"/>
                    <a:pt x="5" y="22"/>
                    <a:pt x="14" y="25"/>
                  </a:cubicBezTo>
                  <a:cubicBezTo>
                    <a:pt x="16" y="26"/>
                    <a:pt x="18" y="26"/>
                    <a:pt x="19" y="26"/>
                  </a:cubicBezTo>
                  <a:cubicBezTo>
                    <a:pt x="21" y="26"/>
                    <a:pt x="22" y="25"/>
                    <a:pt x="24" y="24"/>
                  </a:cubicBezTo>
                  <a:cubicBezTo>
                    <a:pt x="26" y="23"/>
                    <a:pt x="27" y="21"/>
                    <a:pt x="28" y="20"/>
                  </a:cubicBezTo>
                  <a:cubicBezTo>
                    <a:pt x="30" y="16"/>
                    <a:pt x="30" y="12"/>
                    <a:pt x="28" y="8"/>
                  </a:cubicBezTo>
                  <a:cubicBezTo>
                    <a:pt x="26" y="5"/>
                    <a:pt x="23" y="3"/>
                    <a:pt x="20" y="2"/>
                  </a:cubicBezTo>
                  <a:cubicBezTo>
                    <a:pt x="16" y="0"/>
                    <a:pt x="12" y="1"/>
                    <a:pt x="8" y="4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Freeform 473"/>
            <p:cNvSpPr/>
            <p:nvPr>
              <p:custDataLst>
                <p:tags r:id="rId13"/>
              </p:custDataLst>
            </p:nvPr>
          </p:nvSpPr>
          <p:spPr bwMode="auto">
            <a:xfrm>
              <a:off x="8499475" y="4303713"/>
              <a:ext cx="63500" cy="30163"/>
            </a:xfrm>
            <a:custGeom>
              <a:gdLst>
                <a:gd name="T0" fmla="*/ 9 w 17"/>
                <a:gd name="T1" fmla="*/ 0 h 8"/>
                <a:gd name="T2" fmla="*/ 8 w 17"/>
                <a:gd name="T3" fmla="*/ 0 h 8"/>
                <a:gd name="T4" fmla="*/ 8 w 17"/>
                <a:gd name="T5" fmla="*/ 0 h 8"/>
                <a:gd name="T6" fmla="*/ 8 w 17"/>
                <a:gd name="T7" fmla="*/ 0 h 8"/>
                <a:gd name="T8" fmla="*/ 8 w 17"/>
                <a:gd name="T9" fmla="*/ 0 h 8"/>
                <a:gd name="T10" fmla="*/ 7 w 17"/>
                <a:gd name="T11" fmla="*/ 0 h 8"/>
                <a:gd name="T12" fmla="*/ 7 w 17"/>
                <a:gd name="T13" fmla="*/ 0 h 8"/>
                <a:gd name="T14" fmla="*/ 1 w 17"/>
                <a:gd name="T15" fmla="*/ 5 h 8"/>
                <a:gd name="T16" fmla="*/ 0 w 17"/>
                <a:gd name="T17" fmla="*/ 8 h 8"/>
                <a:gd name="T18" fmla="*/ 0 w 17"/>
                <a:gd name="T19" fmla="*/ 8 h 8"/>
                <a:gd name="T20" fmla="*/ 2 w 17"/>
                <a:gd name="T21" fmla="*/ 6 h 8"/>
                <a:gd name="T22" fmla="*/ 7 w 17"/>
                <a:gd name="T23" fmla="*/ 3 h 8"/>
                <a:gd name="T24" fmla="*/ 7 w 17"/>
                <a:gd name="T25" fmla="*/ 3 h 8"/>
                <a:gd name="T26" fmla="*/ 7 w 17"/>
                <a:gd name="T27" fmla="*/ 3 h 8"/>
                <a:gd name="T28" fmla="*/ 8 w 17"/>
                <a:gd name="T29" fmla="*/ 3 h 8"/>
                <a:gd name="T30" fmla="*/ 9 w 17"/>
                <a:gd name="T31" fmla="*/ 3 h 8"/>
                <a:gd name="T32" fmla="*/ 9 w 17"/>
                <a:gd name="T33" fmla="*/ 3 h 8"/>
                <a:gd name="T34" fmla="*/ 9 w 17"/>
                <a:gd name="T35" fmla="*/ 3 h 8"/>
                <a:gd name="T36" fmla="*/ 14 w 17"/>
                <a:gd name="T37" fmla="*/ 4 h 8"/>
                <a:gd name="T38" fmla="*/ 17 w 17"/>
                <a:gd name="T39" fmla="*/ 6 h 8"/>
                <a:gd name="T40" fmla="*/ 17 w 17"/>
                <a:gd name="T41" fmla="*/ 5 h 8"/>
                <a:gd name="T42" fmla="*/ 16 w 17"/>
                <a:gd name="T43" fmla="*/ 3 h 8"/>
                <a:gd name="T44" fmla="*/ 9 w 17"/>
                <a:gd name="T45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7" h="8">
                  <a:moveTo>
                    <a:pt x="9" y="0"/>
                  </a:moveTo>
                  <a:cubicBezTo>
                    <a:pt x="9" y="0"/>
                    <a:pt x="9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1"/>
                    <a:pt x="1" y="3"/>
                    <a:pt x="1" y="5"/>
                  </a:cubicBezTo>
                  <a:cubicBezTo>
                    <a:pt x="0" y="7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1" y="8"/>
                    <a:pt x="1" y="7"/>
                    <a:pt x="2" y="6"/>
                  </a:cubicBezTo>
                  <a:cubicBezTo>
                    <a:pt x="3" y="5"/>
                    <a:pt x="5" y="4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3"/>
                    <a:pt x="13" y="4"/>
                    <a:pt x="14" y="4"/>
                  </a:cubicBezTo>
                  <a:cubicBezTo>
                    <a:pt x="16" y="5"/>
                    <a:pt x="16" y="6"/>
                    <a:pt x="17" y="6"/>
                  </a:cubicBezTo>
                  <a:cubicBezTo>
                    <a:pt x="17" y="6"/>
                    <a:pt x="17" y="5"/>
                    <a:pt x="17" y="5"/>
                  </a:cubicBezTo>
                  <a:cubicBezTo>
                    <a:pt x="17" y="5"/>
                    <a:pt x="17" y="4"/>
                    <a:pt x="16" y="3"/>
                  </a:cubicBezTo>
                  <a:cubicBezTo>
                    <a:pt x="14" y="1"/>
                    <a:pt x="12" y="0"/>
                    <a:pt x="9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Freeform 474"/>
            <p:cNvSpPr/>
            <p:nvPr>
              <p:custDataLst>
                <p:tags r:id="rId14"/>
              </p:custDataLst>
            </p:nvPr>
          </p:nvSpPr>
          <p:spPr bwMode="auto">
            <a:xfrm>
              <a:off x="8401050" y="4386263"/>
              <a:ext cx="101600" cy="98425"/>
            </a:xfrm>
            <a:custGeom>
              <a:gdLst>
                <a:gd name="T0" fmla="*/ 10 w 27"/>
                <a:gd name="T1" fmla="*/ 24 h 26"/>
                <a:gd name="T2" fmla="*/ 8 w 27"/>
                <a:gd name="T3" fmla="*/ 2 h 26"/>
                <a:gd name="T4" fmla="*/ 13 w 27"/>
                <a:gd name="T5" fmla="*/ 0 h 26"/>
                <a:gd name="T6" fmla="*/ 18 w 27"/>
                <a:gd name="T7" fmla="*/ 0 h 26"/>
                <a:gd name="T8" fmla="*/ 23 w 27"/>
                <a:gd name="T9" fmla="*/ 3 h 26"/>
                <a:gd name="T10" fmla="*/ 27 w 27"/>
                <a:gd name="T11" fmla="*/ 14 h 26"/>
                <a:gd name="T12" fmla="*/ 22 w 27"/>
                <a:gd name="T13" fmla="*/ 22 h 26"/>
                <a:gd name="T14" fmla="*/ 10 w 27"/>
                <a:gd name="T15" fmla="*/ 24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" h="26">
                  <a:moveTo>
                    <a:pt x="10" y="24"/>
                  </a:moveTo>
                  <a:cubicBezTo>
                    <a:pt x="0" y="20"/>
                    <a:pt x="1" y="9"/>
                    <a:pt x="8" y="2"/>
                  </a:cubicBezTo>
                  <a:cubicBezTo>
                    <a:pt x="9" y="1"/>
                    <a:pt x="11" y="0"/>
                    <a:pt x="13" y="0"/>
                  </a:cubicBezTo>
                  <a:cubicBezTo>
                    <a:pt x="14" y="0"/>
                    <a:pt x="16" y="0"/>
                    <a:pt x="18" y="0"/>
                  </a:cubicBezTo>
                  <a:cubicBezTo>
                    <a:pt x="20" y="1"/>
                    <a:pt x="22" y="1"/>
                    <a:pt x="23" y="3"/>
                  </a:cubicBezTo>
                  <a:cubicBezTo>
                    <a:pt x="26" y="5"/>
                    <a:pt x="27" y="10"/>
                    <a:pt x="27" y="14"/>
                  </a:cubicBezTo>
                  <a:cubicBezTo>
                    <a:pt x="26" y="17"/>
                    <a:pt x="25" y="20"/>
                    <a:pt x="22" y="22"/>
                  </a:cubicBezTo>
                  <a:cubicBezTo>
                    <a:pt x="19" y="25"/>
                    <a:pt x="14" y="26"/>
                    <a:pt x="10" y="24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Freeform 475"/>
            <p:cNvSpPr/>
            <p:nvPr>
              <p:custDataLst>
                <p:tags r:id="rId15"/>
              </p:custDataLst>
            </p:nvPr>
          </p:nvSpPr>
          <p:spPr bwMode="auto">
            <a:xfrm>
              <a:off x="8423275" y="4440238"/>
              <a:ext cx="68263" cy="30163"/>
            </a:xfrm>
            <a:custGeom>
              <a:gdLst>
                <a:gd name="T0" fmla="*/ 17 w 18"/>
                <a:gd name="T1" fmla="*/ 0 h 8"/>
                <a:gd name="T2" fmla="*/ 15 w 18"/>
                <a:gd name="T3" fmla="*/ 2 h 8"/>
                <a:gd name="T4" fmla="*/ 10 w 18"/>
                <a:gd name="T5" fmla="*/ 5 h 8"/>
                <a:gd name="T6" fmla="*/ 10 w 18"/>
                <a:gd name="T7" fmla="*/ 5 h 8"/>
                <a:gd name="T8" fmla="*/ 10 w 18"/>
                <a:gd name="T9" fmla="*/ 5 h 8"/>
                <a:gd name="T10" fmla="*/ 9 w 18"/>
                <a:gd name="T11" fmla="*/ 5 h 8"/>
                <a:gd name="T12" fmla="*/ 9 w 18"/>
                <a:gd name="T13" fmla="*/ 5 h 8"/>
                <a:gd name="T14" fmla="*/ 8 w 18"/>
                <a:gd name="T15" fmla="*/ 6 h 8"/>
                <a:gd name="T16" fmla="*/ 3 w 18"/>
                <a:gd name="T17" fmla="*/ 4 h 8"/>
                <a:gd name="T18" fmla="*/ 1 w 18"/>
                <a:gd name="T19" fmla="*/ 3 h 8"/>
                <a:gd name="T20" fmla="*/ 0 w 18"/>
                <a:gd name="T21" fmla="*/ 3 h 8"/>
                <a:gd name="T22" fmla="*/ 2 w 18"/>
                <a:gd name="T23" fmla="*/ 6 h 8"/>
                <a:gd name="T24" fmla="*/ 8 w 18"/>
                <a:gd name="T25" fmla="*/ 8 h 8"/>
                <a:gd name="T26" fmla="*/ 9 w 18"/>
                <a:gd name="T27" fmla="*/ 8 h 8"/>
                <a:gd name="T28" fmla="*/ 9 w 18"/>
                <a:gd name="T29" fmla="*/ 8 h 8"/>
                <a:gd name="T30" fmla="*/ 10 w 18"/>
                <a:gd name="T31" fmla="*/ 8 h 8"/>
                <a:gd name="T32" fmla="*/ 11 w 18"/>
                <a:gd name="T33" fmla="*/ 8 h 8"/>
                <a:gd name="T34" fmla="*/ 11 w 18"/>
                <a:gd name="T35" fmla="*/ 8 h 8"/>
                <a:gd name="T36" fmla="*/ 17 w 18"/>
                <a:gd name="T37" fmla="*/ 3 h 8"/>
                <a:gd name="T38" fmla="*/ 17 w 18"/>
                <a:gd name="T39" fmla="*/ 0 h 8"/>
                <a:gd name="T40" fmla="*/ 17 w 18"/>
                <a:gd name="T41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8" h="8">
                  <a:moveTo>
                    <a:pt x="17" y="0"/>
                  </a:moveTo>
                  <a:cubicBezTo>
                    <a:pt x="17" y="0"/>
                    <a:pt x="16" y="1"/>
                    <a:pt x="15" y="2"/>
                  </a:cubicBezTo>
                  <a:cubicBezTo>
                    <a:pt x="14" y="3"/>
                    <a:pt x="12" y="5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6" y="6"/>
                    <a:pt x="4" y="5"/>
                    <a:pt x="3" y="4"/>
                  </a:cubicBezTo>
                  <a:cubicBezTo>
                    <a:pt x="2" y="4"/>
                    <a:pt x="1" y="3"/>
                    <a:pt x="1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5"/>
                    <a:pt x="2" y="6"/>
                  </a:cubicBezTo>
                  <a:cubicBezTo>
                    <a:pt x="3" y="7"/>
                    <a:pt x="5" y="8"/>
                    <a:pt x="8" y="8"/>
                  </a:cubicBezTo>
                  <a:cubicBezTo>
                    <a:pt x="8" y="8"/>
                    <a:pt x="9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4" y="7"/>
                    <a:pt x="16" y="5"/>
                    <a:pt x="17" y="3"/>
                  </a:cubicBezTo>
                  <a:cubicBezTo>
                    <a:pt x="18" y="1"/>
                    <a:pt x="17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Freeform 476"/>
            <p:cNvSpPr/>
            <p:nvPr>
              <p:custDataLst>
                <p:tags r:id="rId16"/>
              </p:custDataLst>
            </p:nvPr>
          </p:nvSpPr>
          <p:spPr bwMode="auto">
            <a:xfrm>
              <a:off x="8488363" y="4379913"/>
              <a:ext cx="96838" cy="104775"/>
            </a:xfrm>
            <a:custGeom>
              <a:gdLst>
                <a:gd name="T0" fmla="*/ 17 w 26"/>
                <a:gd name="T1" fmla="*/ 24 h 28"/>
                <a:gd name="T2" fmla="*/ 2 w 26"/>
                <a:gd name="T3" fmla="*/ 9 h 28"/>
                <a:gd name="T4" fmla="*/ 4 w 26"/>
                <a:gd name="T5" fmla="*/ 4 h 28"/>
                <a:gd name="T6" fmla="*/ 8 w 26"/>
                <a:gd name="T7" fmla="*/ 1 h 28"/>
                <a:gd name="T8" fmla="*/ 14 w 26"/>
                <a:gd name="T9" fmla="*/ 0 h 28"/>
                <a:gd name="T10" fmla="*/ 24 w 26"/>
                <a:gd name="T11" fmla="*/ 6 h 28"/>
                <a:gd name="T12" fmla="*/ 25 w 26"/>
                <a:gd name="T13" fmla="*/ 16 h 28"/>
                <a:gd name="T14" fmla="*/ 17 w 26"/>
                <a:gd name="T15" fmla="*/ 24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6" h="28">
                  <a:moveTo>
                    <a:pt x="17" y="24"/>
                  </a:moveTo>
                  <a:cubicBezTo>
                    <a:pt x="7" y="28"/>
                    <a:pt x="0" y="18"/>
                    <a:pt x="2" y="9"/>
                  </a:cubicBezTo>
                  <a:cubicBezTo>
                    <a:pt x="2" y="7"/>
                    <a:pt x="3" y="5"/>
                    <a:pt x="4" y="4"/>
                  </a:cubicBezTo>
                  <a:cubicBezTo>
                    <a:pt x="5" y="3"/>
                    <a:pt x="7" y="2"/>
                    <a:pt x="8" y="1"/>
                  </a:cubicBezTo>
                  <a:cubicBezTo>
                    <a:pt x="10" y="0"/>
                    <a:pt x="12" y="0"/>
                    <a:pt x="14" y="0"/>
                  </a:cubicBezTo>
                  <a:cubicBezTo>
                    <a:pt x="18" y="0"/>
                    <a:pt x="22" y="3"/>
                    <a:pt x="24" y="6"/>
                  </a:cubicBezTo>
                  <a:cubicBezTo>
                    <a:pt x="25" y="9"/>
                    <a:pt x="26" y="12"/>
                    <a:pt x="25" y="16"/>
                  </a:cubicBezTo>
                  <a:cubicBezTo>
                    <a:pt x="24" y="20"/>
                    <a:pt x="21" y="23"/>
                    <a:pt x="17" y="24"/>
                  </a:cubicBezTo>
                </a:path>
              </a:pathLst>
            </a:custGeom>
            <a:solidFill>
              <a:srgbClr val="A113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Freeform 477"/>
            <p:cNvSpPr/>
            <p:nvPr>
              <p:custDataLst>
                <p:tags r:id="rId17"/>
              </p:custDataLst>
            </p:nvPr>
          </p:nvSpPr>
          <p:spPr bwMode="auto">
            <a:xfrm>
              <a:off x="8521700" y="4410075"/>
              <a:ext cx="52388" cy="55563"/>
            </a:xfrm>
            <a:custGeom>
              <a:gdLst>
                <a:gd name="T0" fmla="*/ 12 w 14"/>
                <a:gd name="T1" fmla="*/ 0 h 15"/>
                <a:gd name="T2" fmla="*/ 12 w 14"/>
                <a:gd name="T3" fmla="*/ 0 h 15"/>
                <a:gd name="T4" fmla="*/ 11 w 14"/>
                <a:gd name="T5" fmla="*/ 3 h 15"/>
                <a:gd name="T6" fmla="*/ 10 w 14"/>
                <a:gd name="T7" fmla="*/ 9 h 15"/>
                <a:gd name="T8" fmla="*/ 10 w 14"/>
                <a:gd name="T9" fmla="*/ 9 h 15"/>
                <a:gd name="T10" fmla="*/ 9 w 14"/>
                <a:gd name="T11" fmla="*/ 10 h 15"/>
                <a:gd name="T12" fmla="*/ 9 w 14"/>
                <a:gd name="T13" fmla="*/ 10 h 15"/>
                <a:gd name="T14" fmla="*/ 9 w 14"/>
                <a:gd name="T15" fmla="*/ 10 h 15"/>
                <a:gd name="T16" fmla="*/ 3 w 14"/>
                <a:gd name="T17" fmla="*/ 13 h 15"/>
                <a:gd name="T18" fmla="*/ 1 w 14"/>
                <a:gd name="T19" fmla="*/ 13 h 15"/>
                <a:gd name="T20" fmla="*/ 3 w 14"/>
                <a:gd name="T21" fmla="*/ 15 h 15"/>
                <a:gd name="T22" fmla="*/ 4 w 14"/>
                <a:gd name="T23" fmla="*/ 15 h 15"/>
                <a:gd name="T24" fmla="*/ 11 w 14"/>
                <a:gd name="T25" fmla="*/ 12 h 15"/>
                <a:gd name="T26" fmla="*/ 11 w 14"/>
                <a:gd name="T27" fmla="*/ 12 h 15"/>
                <a:gd name="T28" fmla="*/ 11 w 14"/>
                <a:gd name="T29" fmla="*/ 12 h 15"/>
                <a:gd name="T30" fmla="*/ 11 w 14"/>
                <a:gd name="T31" fmla="*/ 11 h 15"/>
                <a:gd name="T32" fmla="*/ 12 w 14"/>
                <a:gd name="T33" fmla="*/ 11 h 15"/>
                <a:gd name="T34" fmla="*/ 12 w 14"/>
                <a:gd name="T35" fmla="*/ 11 h 15"/>
                <a:gd name="T36" fmla="*/ 13 w 14"/>
                <a:gd name="T37" fmla="*/ 3 h 15"/>
                <a:gd name="T38" fmla="*/ 12 w 14"/>
                <a:gd name="T3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4" h="15">
                  <a:moveTo>
                    <a:pt x="12" y="0"/>
                  </a:moveTo>
                  <a:cubicBezTo>
                    <a:pt x="12" y="0"/>
                    <a:pt x="12" y="0"/>
                    <a:pt x="12" y="0"/>
                  </a:cubicBezTo>
                  <a:cubicBezTo>
                    <a:pt x="11" y="1"/>
                    <a:pt x="11" y="2"/>
                    <a:pt x="11" y="3"/>
                  </a:cubicBezTo>
                  <a:cubicBezTo>
                    <a:pt x="11" y="5"/>
                    <a:pt x="11" y="7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7" y="12"/>
                    <a:pt x="5" y="12"/>
                    <a:pt x="3" y="13"/>
                  </a:cubicBezTo>
                  <a:cubicBezTo>
                    <a:pt x="2" y="13"/>
                    <a:pt x="1" y="13"/>
                    <a:pt x="1" y="13"/>
                  </a:cubicBezTo>
                  <a:cubicBezTo>
                    <a:pt x="0" y="14"/>
                    <a:pt x="1" y="14"/>
                    <a:pt x="3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6" y="15"/>
                    <a:pt x="8" y="14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4" y="8"/>
                    <a:pt x="14" y="5"/>
                    <a:pt x="13" y="3"/>
                  </a:cubicBezTo>
                  <a:cubicBezTo>
                    <a:pt x="13" y="1"/>
                    <a:pt x="12" y="0"/>
                    <a:pt x="12" y="0"/>
                  </a:cubicBezTo>
                </a:path>
              </a:pathLst>
            </a:custGeom>
            <a:solidFill>
              <a:srgbClr val="B442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478"/>
            <p:cNvSpPr/>
            <p:nvPr>
              <p:custDataLst>
                <p:tags r:id="rId18"/>
              </p:custDataLst>
            </p:nvPr>
          </p:nvSpPr>
          <p:spPr bwMode="auto">
            <a:xfrm>
              <a:off x="3625850" y="2490788"/>
              <a:ext cx="201613" cy="222250"/>
            </a:xfrm>
            <a:custGeom>
              <a:gdLst>
                <a:gd name="T0" fmla="*/ 36 w 54"/>
                <a:gd name="T1" fmla="*/ 9 h 59"/>
                <a:gd name="T2" fmla="*/ 36 w 54"/>
                <a:gd name="T3" fmla="*/ 13 h 59"/>
                <a:gd name="T4" fmla="*/ 39 w 54"/>
                <a:gd name="T5" fmla="*/ 19 h 59"/>
                <a:gd name="T6" fmla="*/ 54 w 54"/>
                <a:gd name="T7" fmla="*/ 33 h 59"/>
                <a:gd name="T8" fmla="*/ 49 w 54"/>
                <a:gd name="T9" fmla="*/ 45 h 59"/>
                <a:gd name="T10" fmla="*/ 51 w 54"/>
                <a:gd name="T11" fmla="*/ 58 h 59"/>
                <a:gd name="T12" fmla="*/ 39 w 54"/>
                <a:gd name="T13" fmla="*/ 55 h 59"/>
                <a:gd name="T14" fmla="*/ 27 w 54"/>
                <a:gd name="T15" fmla="*/ 59 h 59"/>
                <a:gd name="T16" fmla="*/ 22 w 54"/>
                <a:gd name="T17" fmla="*/ 48 h 59"/>
                <a:gd name="T18" fmla="*/ 11 w 54"/>
                <a:gd name="T19" fmla="*/ 43 h 59"/>
                <a:gd name="T20" fmla="*/ 10 w 54"/>
                <a:gd name="T21" fmla="*/ 28 h 59"/>
                <a:gd name="T22" fmla="*/ 0 w 54"/>
                <a:gd name="T23" fmla="*/ 16 h 59"/>
                <a:gd name="T24" fmla="*/ 9 w 54"/>
                <a:gd name="T25" fmla="*/ 12 h 59"/>
                <a:gd name="T26" fmla="*/ 15 w 54"/>
                <a:gd name="T27" fmla="*/ 0 h 59"/>
                <a:gd name="T28" fmla="*/ 23 w 54"/>
                <a:gd name="T29" fmla="*/ 7 h 59"/>
                <a:gd name="T30" fmla="*/ 26 w 54"/>
                <a:gd name="T31" fmla="*/ 8 h 59"/>
                <a:gd name="T32" fmla="*/ 36 w 54"/>
                <a:gd name="T33" fmla="*/ 7 h 59"/>
                <a:gd name="T34" fmla="*/ 36 w 54"/>
                <a:gd name="T35" fmla="*/ 9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4" h="59">
                  <a:moveTo>
                    <a:pt x="36" y="9"/>
                  </a:moveTo>
                  <a:cubicBezTo>
                    <a:pt x="36" y="11"/>
                    <a:pt x="36" y="13"/>
                    <a:pt x="36" y="13"/>
                  </a:cubicBezTo>
                  <a:cubicBezTo>
                    <a:pt x="37" y="15"/>
                    <a:pt x="38" y="17"/>
                    <a:pt x="39" y="19"/>
                  </a:cubicBezTo>
                  <a:cubicBezTo>
                    <a:pt x="42" y="25"/>
                    <a:pt x="49" y="29"/>
                    <a:pt x="54" y="33"/>
                  </a:cubicBezTo>
                  <a:cubicBezTo>
                    <a:pt x="52" y="37"/>
                    <a:pt x="50" y="41"/>
                    <a:pt x="49" y="45"/>
                  </a:cubicBezTo>
                  <a:cubicBezTo>
                    <a:pt x="48" y="50"/>
                    <a:pt x="48" y="55"/>
                    <a:pt x="51" y="58"/>
                  </a:cubicBezTo>
                  <a:cubicBezTo>
                    <a:pt x="49" y="56"/>
                    <a:pt x="42" y="55"/>
                    <a:pt x="39" y="55"/>
                  </a:cubicBezTo>
                  <a:cubicBezTo>
                    <a:pt x="35" y="55"/>
                    <a:pt x="31" y="57"/>
                    <a:pt x="27" y="59"/>
                  </a:cubicBezTo>
                  <a:cubicBezTo>
                    <a:pt x="27" y="55"/>
                    <a:pt x="25" y="51"/>
                    <a:pt x="22" y="48"/>
                  </a:cubicBezTo>
                  <a:cubicBezTo>
                    <a:pt x="19" y="45"/>
                    <a:pt x="15" y="43"/>
                    <a:pt x="11" y="43"/>
                  </a:cubicBezTo>
                  <a:cubicBezTo>
                    <a:pt x="14" y="39"/>
                    <a:pt x="13" y="33"/>
                    <a:pt x="10" y="28"/>
                  </a:cubicBezTo>
                  <a:cubicBezTo>
                    <a:pt x="8" y="23"/>
                    <a:pt x="4" y="20"/>
                    <a:pt x="0" y="16"/>
                  </a:cubicBezTo>
                  <a:cubicBezTo>
                    <a:pt x="4" y="16"/>
                    <a:pt x="7" y="15"/>
                    <a:pt x="9" y="12"/>
                  </a:cubicBezTo>
                  <a:cubicBezTo>
                    <a:pt x="12" y="9"/>
                    <a:pt x="13" y="4"/>
                    <a:pt x="15" y="0"/>
                  </a:cubicBezTo>
                  <a:cubicBezTo>
                    <a:pt x="14" y="3"/>
                    <a:pt x="21" y="7"/>
                    <a:pt x="23" y="7"/>
                  </a:cubicBezTo>
                  <a:cubicBezTo>
                    <a:pt x="24" y="8"/>
                    <a:pt x="25" y="8"/>
                    <a:pt x="26" y="8"/>
                  </a:cubicBezTo>
                  <a:cubicBezTo>
                    <a:pt x="29" y="8"/>
                    <a:pt x="33" y="8"/>
                    <a:pt x="36" y="7"/>
                  </a:cubicBezTo>
                  <a:cubicBezTo>
                    <a:pt x="36" y="7"/>
                    <a:pt x="36" y="8"/>
                    <a:pt x="36" y="9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Freeform 479"/>
            <p:cNvSpPr/>
            <p:nvPr>
              <p:custDataLst>
                <p:tags r:id="rId19"/>
              </p:custDataLst>
            </p:nvPr>
          </p:nvSpPr>
          <p:spPr bwMode="auto">
            <a:xfrm>
              <a:off x="3684588" y="2520950"/>
              <a:ext cx="112713" cy="165100"/>
            </a:xfrm>
            <a:custGeom>
              <a:gdLst>
                <a:gd name="T0" fmla="*/ 29 w 30"/>
                <a:gd name="T1" fmla="*/ 44 h 44"/>
                <a:gd name="T2" fmla="*/ 15 w 30"/>
                <a:gd name="T3" fmla="*/ 25 h 44"/>
                <a:gd name="T4" fmla="*/ 15 w 30"/>
                <a:gd name="T5" fmla="*/ 25 h 44"/>
                <a:gd name="T6" fmla="*/ 18 w 30"/>
                <a:gd name="T7" fmla="*/ 27 h 44"/>
                <a:gd name="T8" fmla="*/ 24 w 30"/>
                <a:gd name="T9" fmla="*/ 29 h 44"/>
                <a:gd name="T10" fmla="*/ 29 w 30"/>
                <a:gd name="T11" fmla="*/ 30 h 44"/>
                <a:gd name="T12" fmla="*/ 24 w 30"/>
                <a:gd name="T13" fmla="*/ 28 h 44"/>
                <a:gd name="T14" fmla="*/ 19 w 30"/>
                <a:gd name="T15" fmla="*/ 25 h 44"/>
                <a:gd name="T16" fmla="*/ 16 w 30"/>
                <a:gd name="T17" fmla="*/ 23 h 44"/>
                <a:gd name="T18" fmla="*/ 15 w 30"/>
                <a:gd name="T19" fmla="*/ 22 h 44"/>
                <a:gd name="T20" fmla="*/ 12 w 30"/>
                <a:gd name="T21" fmla="*/ 21 h 44"/>
                <a:gd name="T22" fmla="*/ 5 w 30"/>
                <a:gd name="T23" fmla="*/ 8 h 44"/>
                <a:gd name="T24" fmla="*/ 6 w 30"/>
                <a:gd name="T25" fmla="*/ 9 h 44"/>
                <a:gd name="T26" fmla="*/ 9 w 30"/>
                <a:gd name="T27" fmla="*/ 10 h 44"/>
                <a:gd name="T28" fmla="*/ 14 w 30"/>
                <a:gd name="T29" fmla="*/ 12 h 44"/>
                <a:gd name="T30" fmla="*/ 19 w 30"/>
                <a:gd name="T31" fmla="*/ 13 h 44"/>
                <a:gd name="T32" fmla="*/ 15 w 30"/>
                <a:gd name="T33" fmla="*/ 11 h 44"/>
                <a:gd name="T34" fmla="*/ 10 w 30"/>
                <a:gd name="T35" fmla="*/ 9 h 44"/>
                <a:gd name="T36" fmla="*/ 7 w 30"/>
                <a:gd name="T37" fmla="*/ 7 h 44"/>
                <a:gd name="T38" fmla="*/ 6 w 30"/>
                <a:gd name="T39" fmla="*/ 6 h 44"/>
                <a:gd name="T40" fmla="*/ 6 w 30"/>
                <a:gd name="T41" fmla="*/ 6 h 44"/>
                <a:gd name="T42" fmla="*/ 5 w 30"/>
                <a:gd name="T43" fmla="*/ 6 h 44"/>
                <a:gd name="T44" fmla="*/ 5 w 30"/>
                <a:gd name="T45" fmla="*/ 5 h 44"/>
                <a:gd name="T46" fmla="*/ 3 w 30"/>
                <a:gd name="T47" fmla="*/ 4 h 44"/>
                <a:gd name="T48" fmla="*/ 3 w 30"/>
                <a:gd name="T49" fmla="*/ 4 h 44"/>
                <a:gd name="T50" fmla="*/ 3 w 30"/>
                <a:gd name="T51" fmla="*/ 4 h 44"/>
                <a:gd name="T52" fmla="*/ 3 w 30"/>
                <a:gd name="T53" fmla="*/ 4 h 44"/>
                <a:gd name="T54" fmla="*/ 1 w 30"/>
                <a:gd name="T55" fmla="*/ 0 h 44"/>
                <a:gd name="T56" fmla="*/ 2 w 30"/>
                <a:gd name="T57" fmla="*/ 6 h 44"/>
                <a:gd name="T58" fmla="*/ 2 w 30"/>
                <a:gd name="T59" fmla="*/ 8 h 44"/>
                <a:gd name="T60" fmla="*/ 2 w 30"/>
                <a:gd name="T61" fmla="*/ 8 h 44"/>
                <a:gd name="T62" fmla="*/ 2 w 30"/>
                <a:gd name="T63" fmla="*/ 8 h 44"/>
                <a:gd name="T64" fmla="*/ 3 w 30"/>
                <a:gd name="T65" fmla="*/ 25 h 44"/>
                <a:gd name="T66" fmla="*/ 4 w 30"/>
                <a:gd name="T67" fmla="*/ 10 h 44"/>
                <a:gd name="T68" fmla="*/ 11 w 30"/>
                <a:gd name="T69" fmla="*/ 22 h 44"/>
                <a:gd name="T70" fmla="*/ 11 w 30"/>
                <a:gd name="T71" fmla="*/ 22 h 44"/>
                <a:gd name="T72" fmla="*/ 11 w 30"/>
                <a:gd name="T73" fmla="*/ 22 h 44"/>
                <a:gd name="T74" fmla="*/ 11 w 30"/>
                <a:gd name="T75" fmla="*/ 23 h 44"/>
                <a:gd name="T76" fmla="*/ 11 w 30"/>
                <a:gd name="T77" fmla="*/ 23 h 44"/>
                <a:gd name="T78" fmla="*/ 11 w 30"/>
                <a:gd name="T79" fmla="*/ 24 h 44"/>
                <a:gd name="T80" fmla="*/ 11 w 30"/>
                <a:gd name="T81" fmla="*/ 24 h 44"/>
                <a:gd name="T82" fmla="*/ 11 w 30"/>
                <a:gd name="T83" fmla="*/ 24 h 44"/>
                <a:gd name="T84" fmla="*/ 16 w 30"/>
                <a:gd name="T85" fmla="*/ 42 h 44"/>
                <a:gd name="T86" fmla="*/ 14 w 30"/>
                <a:gd name="T87" fmla="*/ 26 h 44"/>
                <a:gd name="T88" fmla="*/ 29 w 30"/>
                <a:gd name="T89" fmla="*/ 44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0" h="44">
                  <a:moveTo>
                    <a:pt x="29" y="44"/>
                  </a:moveTo>
                  <a:cubicBezTo>
                    <a:pt x="30" y="43"/>
                    <a:pt x="22" y="3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6" y="26"/>
                    <a:pt x="17" y="26"/>
                    <a:pt x="18" y="27"/>
                  </a:cubicBezTo>
                  <a:cubicBezTo>
                    <a:pt x="20" y="28"/>
                    <a:pt x="22" y="29"/>
                    <a:pt x="24" y="29"/>
                  </a:cubicBezTo>
                  <a:cubicBezTo>
                    <a:pt x="27" y="30"/>
                    <a:pt x="29" y="31"/>
                    <a:pt x="29" y="30"/>
                  </a:cubicBezTo>
                  <a:cubicBezTo>
                    <a:pt x="29" y="30"/>
                    <a:pt x="27" y="29"/>
                    <a:pt x="24" y="28"/>
                  </a:cubicBezTo>
                  <a:cubicBezTo>
                    <a:pt x="23" y="27"/>
                    <a:pt x="21" y="26"/>
                    <a:pt x="19" y="25"/>
                  </a:cubicBezTo>
                  <a:cubicBezTo>
                    <a:pt x="18" y="25"/>
                    <a:pt x="17" y="24"/>
                    <a:pt x="16" y="23"/>
                  </a:cubicBezTo>
                  <a:cubicBezTo>
                    <a:pt x="16" y="23"/>
                    <a:pt x="15" y="23"/>
                    <a:pt x="15" y="22"/>
                  </a:cubicBezTo>
                  <a:cubicBezTo>
                    <a:pt x="15" y="22"/>
                    <a:pt x="13" y="21"/>
                    <a:pt x="12" y="21"/>
                  </a:cubicBezTo>
                  <a:cubicBezTo>
                    <a:pt x="9" y="16"/>
                    <a:pt x="7" y="12"/>
                    <a:pt x="5" y="8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7" y="9"/>
                    <a:pt x="8" y="10"/>
                    <a:pt x="9" y="10"/>
                  </a:cubicBezTo>
                  <a:cubicBezTo>
                    <a:pt x="11" y="11"/>
                    <a:pt x="13" y="12"/>
                    <a:pt x="14" y="12"/>
                  </a:cubicBezTo>
                  <a:cubicBezTo>
                    <a:pt x="17" y="13"/>
                    <a:pt x="19" y="13"/>
                    <a:pt x="19" y="13"/>
                  </a:cubicBezTo>
                  <a:cubicBezTo>
                    <a:pt x="20" y="13"/>
                    <a:pt x="18" y="12"/>
                    <a:pt x="15" y="11"/>
                  </a:cubicBezTo>
                  <a:cubicBezTo>
                    <a:pt x="13" y="10"/>
                    <a:pt x="12" y="10"/>
                    <a:pt x="10" y="9"/>
                  </a:cubicBezTo>
                  <a:cubicBezTo>
                    <a:pt x="9" y="8"/>
                    <a:pt x="8" y="8"/>
                    <a:pt x="7" y="7"/>
                  </a:cubicBezTo>
                  <a:cubicBezTo>
                    <a:pt x="7" y="7"/>
                    <a:pt x="6" y="7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4" y="5"/>
                    <a:pt x="4" y="5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1"/>
                    <a:pt x="1" y="0"/>
                    <a:pt x="1" y="0"/>
                  </a:cubicBezTo>
                  <a:cubicBezTo>
                    <a:pt x="0" y="0"/>
                    <a:pt x="1" y="2"/>
                    <a:pt x="2" y="6"/>
                  </a:cubicBezTo>
                  <a:cubicBezTo>
                    <a:pt x="2" y="6"/>
                    <a:pt x="2" y="7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17"/>
                    <a:pt x="2" y="25"/>
                    <a:pt x="3" y="25"/>
                  </a:cubicBezTo>
                  <a:cubicBezTo>
                    <a:pt x="3" y="25"/>
                    <a:pt x="4" y="19"/>
                    <a:pt x="4" y="10"/>
                  </a:cubicBezTo>
                  <a:cubicBezTo>
                    <a:pt x="6" y="14"/>
                    <a:pt x="8" y="18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1" y="24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3" y="34"/>
                    <a:pt x="15" y="42"/>
                    <a:pt x="16" y="42"/>
                  </a:cubicBezTo>
                  <a:cubicBezTo>
                    <a:pt x="16" y="42"/>
                    <a:pt x="15" y="35"/>
                    <a:pt x="14" y="26"/>
                  </a:cubicBezTo>
                  <a:cubicBezTo>
                    <a:pt x="21" y="37"/>
                    <a:pt x="29" y="44"/>
                    <a:pt x="29" y="44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Freeform 480"/>
            <p:cNvSpPr/>
            <p:nvPr>
              <p:custDataLst>
                <p:tags r:id="rId20"/>
              </p:custDataLst>
            </p:nvPr>
          </p:nvSpPr>
          <p:spPr bwMode="auto">
            <a:xfrm>
              <a:off x="3681413" y="2346325"/>
              <a:ext cx="247650" cy="177800"/>
            </a:xfrm>
            <a:custGeom>
              <a:gdLst>
                <a:gd name="T0" fmla="*/ 14 w 66"/>
                <a:gd name="T1" fmla="*/ 10 h 47"/>
                <a:gd name="T2" fmla="*/ 18 w 66"/>
                <a:gd name="T3" fmla="*/ 11 h 47"/>
                <a:gd name="T4" fmla="*/ 25 w 66"/>
                <a:gd name="T5" fmla="*/ 10 h 47"/>
                <a:gd name="T6" fmla="*/ 43 w 66"/>
                <a:gd name="T7" fmla="*/ 0 h 47"/>
                <a:gd name="T8" fmla="*/ 53 w 66"/>
                <a:gd name="T9" fmla="*/ 9 h 47"/>
                <a:gd name="T10" fmla="*/ 66 w 66"/>
                <a:gd name="T11" fmla="*/ 10 h 47"/>
                <a:gd name="T12" fmla="*/ 59 w 66"/>
                <a:gd name="T13" fmla="*/ 21 h 47"/>
                <a:gd name="T14" fmla="*/ 59 w 66"/>
                <a:gd name="T15" fmla="*/ 34 h 47"/>
                <a:gd name="T16" fmla="*/ 47 w 66"/>
                <a:gd name="T17" fmla="*/ 35 h 47"/>
                <a:gd name="T18" fmla="*/ 40 w 66"/>
                <a:gd name="T19" fmla="*/ 44 h 47"/>
                <a:gd name="T20" fmla="*/ 25 w 66"/>
                <a:gd name="T21" fmla="*/ 40 h 47"/>
                <a:gd name="T22" fmla="*/ 10 w 66"/>
                <a:gd name="T23" fmla="*/ 47 h 47"/>
                <a:gd name="T24" fmla="*/ 9 w 66"/>
                <a:gd name="T25" fmla="*/ 37 h 47"/>
                <a:gd name="T26" fmla="*/ 0 w 66"/>
                <a:gd name="T27" fmla="*/ 28 h 47"/>
                <a:gd name="T28" fmla="*/ 9 w 66"/>
                <a:gd name="T29" fmla="*/ 22 h 47"/>
                <a:gd name="T30" fmla="*/ 10 w 66"/>
                <a:gd name="T31" fmla="*/ 20 h 47"/>
                <a:gd name="T32" fmla="*/ 12 w 66"/>
                <a:gd name="T33" fmla="*/ 9 h 47"/>
                <a:gd name="T34" fmla="*/ 14 w 66"/>
                <a:gd name="T35" fmla="*/ 10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6" h="47">
                  <a:moveTo>
                    <a:pt x="14" y="10"/>
                  </a:moveTo>
                  <a:cubicBezTo>
                    <a:pt x="16" y="11"/>
                    <a:pt x="18" y="11"/>
                    <a:pt x="18" y="11"/>
                  </a:cubicBezTo>
                  <a:cubicBezTo>
                    <a:pt x="20" y="11"/>
                    <a:pt x="23" y="11"/>
                    <a:pt x="25" y="10"/>
                  </a:cubicBezTo>
                  <a:cubicBezTo>
                    <a:pt x="31" y="9"/>
                    <a:pt x="37" y="4"/>
                    <a:pt x="43" y="0"/>
                  </a:cubicBezTo>
                  <a:cubicBezTo>
                    <a:pt x="46" y="3"/>
                    <a:pt x="49" y="7"/>
                    <a:pt x="53" y="9"/>
                  </a:cubicBezTo>
                  <a:cubicBezTo>
                    <a:pt x="56" y="11"/>
                    <a:pt x="62" y="12"/>
                    <a:pt x="66" y="10"/>
                  </a:cubicBezTo>
                  <a:cubicBezTo>
                    <a:pt x="62" y="12"/>
                    <a:pt x="60" y="18"/>
                    <a:pt x="59" y="21"/>
                  </a:cubicBezTo>
                  <a:cubicBezTo>
                    <a:pt x="57" y="25"/>
                    <a:pt x="59" y="30"/>
                    <a:pt x="59" y="34"/>
                  </a:cubicBezTo>
                  <a:cubicBezTo>
                    <a:pt x="55" y="33"/>
                    <a:pt x="51" y="33"/>
                    <a:pt x="47" y="35"/>
                  </a:cubicBezTo>
                  <a:cubicBezTo>
                    <a:pt x="44" y="37"/>
                    <a:pt x="41" y="40"/>
                    <a:pt x="40" y="44"/>
                  </a:cubicBezTo>
                  <a:cubicBezTo>
                    <a:pt x="36" y="40"/>
                    <a:pt x="30" y="39"/>
                    <a:pt x="25" y="40"/>
                  </a:cubicBezTo>
                  <a:cubicBezTo>
                    <a:pt x="20" y="41"/>
                    <a:pt x="15" y="44"/>
                    <a:pt x="10" y="47"/>
                  </a:cubicBezTo>
                  <a:cubicBezTo>
                    <a:pt x="11" y="43"/>
                    <a:pt x="11" y="40"/>
                    <a:pt x="9" y="37"/>
                  </a:cubicBezTo>
                  <a:cubicBezTo>
                    <a:pt x="7" y="33"/>
                    <a:pt x="3" y="30"/>
                    <a:pt x="0" y="28"/>
                  </a:cubicBezTo>
                  <a:cubicBezTo>
                    <a:pt x="1" y="29"/>
                    <a:pt x="8" y="24"/>
                    <a:pt x="9" y="22"/>
                  </a:cubicBezTo>
                  <a:cubicBezTo>
                    <a:pt x="9" y="22"/>
                    <a:pt x="10" y="21"/>
                    <a:pt x="10" y="20"/>
                  </a:cubicBezTo>
                  <a:cubicBezTo>
                    <a:pt x="11" y="16"/>
                    <a:pt x="12" y="13"/>
                    <a:pt x="12" y="9"/>
                  </a:cubicBezTo>
                  <a:cubicBezTo>
                    <a:pt x="12" y="10"/>
                    <a:pt x="13" y="10"/>
                    <a:pt x="14" y="10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481"/>
            <p:cNvSpPr/>
            <p:nvPr>
              <p:custDataLst>
                <p:tags r:id="rId21"/>
              </p:custDataLst>
            </p:nvPr>
          </p:nvSpPr>
          <p:spPr bwMode="auto">
            <a:xfrm>
              <a:off x="3708400" y="2384425"/>
              <a:ext cx="190500" cy="90488"/>
            </a:xfrm>
            <a:custGeom>
              <a:gdLst>
                <a:gd name="T0" fmla="*/ 51 w 51"/>
                <a:gd name="T1" fmla="*/ 4 h 24"/>
                <a:gd name="T2" fmla="*/ 28 w 51"/>
                <a:gd name="T3" fmla="*/ 12 h 24"/>
                <a:gd name="T4" fmla="*/ 29 w 51"/>
                <a:gd name="T5" fmla="*/ 12 h 24"/>
                <a:gd name="T6" fmla="*/ 31 w 51"/>
                <a:gd name="T7" fmla="*/ 9 h 24"/>
                <a:gd name="T8" fmla="*/ 35 w 51"/>
                <a:gd name="T9" fmla="*/ 5 h 24"/>
                <a:gd name="T10" fmla="*/ 38 w 51"/>
                <a:gd name="T11" fmla="*/ 0 h 24"/>
                <a:gd name="T12" fmla="*/ 34 w 51"/>
                <a:gd name="T13" fmla="*/ 4 h 24"/>
                <a:gd name="T14" fmla="*/ 30 w 51"/>
                <a:gd name="T15" fmla="*/ 8 h 24"/>
                <a:gd name="T16" fmla="*/ 27 w 51"/>
                <a:gd name="T17" fmla="*/ 10 h 24"/>
                <a:gd name="T18" fmla="*/ 26 w 51"/>
                <a:gd name="T19" fmla="*/ 11 h 24"/>
                <a:gd name="T20" fmla="*/ 24 w 51"/>
                <a:gd name="T21" fmla="*/ 13 h 24"/>
                <a:gd name="T22" fmla="*/ 10 w 51"/>
                <a:gd name="T23" fmla="*/ 16 h 24"/>
                <a:gd name="T24" fmla="*/ 11 w 51"/>
                <a:gd name="T25" fmla="*/ 16 h 24"/>
                <a:gd name="T26" fmla="*/ 13 w 51"/>
                <a:gd name="T27" fmla="*/ 13 h 24"/>
                <a:gd name="T28" fmla="*/ 16 w 51"/>
                <a:gd name="T29" fmla="*/ 9 h 24"/>
                <a:gd name="T30" fmla="*/ 18 w 51"/>
                <a:gd name="T31" fmla="*/ 4 h 24"/>
                <a:gd name="T32" fmla="*/ 15 w 51"/>
                <a:gd name="T33" fmla="*/ 8 h 24"/>
                <a:gd name="T34" fmla="*/ 12 w 51"/>
                <a:gd name="T35" fmla="*/ 12 h 24"/>
                <a:gd name="T36" fmla="*/ 9 w 51"/>
                <a:gd name="T37" fmla="*/ 14 h 24"/>
                <a:gd name="T38" fmla="*/ 8 w 51"/>
                <a:gd name="T39" fmla="*/ 15 h 24"/>
                <a:gd name="T40" fmla="*/ 8 w 51"/>
                <a:gd name="T41" fmla="*/ 15 h 24"/>
                <a:gd name="T42" fmla="*/ 7 w 51"/>
                <a:gd name="T43" fmla="*/ 16 h 24"/>
                <a:gd name="T44" fmla="*/ 7 w 51"/>
                <a:gd name="T45" fmla="*/ 16 h 24"/>
                <a:gd name="T46" fmla="*/ 5 w 51"/>
                <a:gd name="T47" fmla="*/ 17 h 24"/>
                <a:gd name="T48" fmla="*/ 5 w 51"/>
                <a:gd name="T49" fmla="*/ 17 h 24"/>
                <a:gd name="T50" fmla="*/ 5 w 51"/>
                <a:gd name="T51" fmla="*/ 17 h 24"/>
                <a:gd name="T52" fmla="*/ 5 w 51"/>
                <a:gd name="T53" fmla="*/ 17 h 24"/>
                <a:gd name="T54" fmla="*/ 1 w 51"/>
                <a:gd name="T55" fmla="*/ 18 h 24"/>
                <a:gd name="T56" fmla="*/ 6 w 51"/>
                <a:gd name="T57" fmla="*/ 18 h 24"/>
                <a:gd name="T58" fmla="*/ 8 w 51"/>
                <a:gd name="T59" fmla="*/ 19 h 24"/>
                <a:gd name="T60" fmla="*/ 8 w 51"/>
                <a:gd name="T61" fmla="*/ 19 h 24"/>
                <a:gd name="T62" fmla="*/ 8 w 51"/>
                <a:gd name="T63" fmla="*/ 19 h 24"/>
                <a:gd name="T64" fmla="*/ 25 w 51"/>
                <a:gd name="T65" fmla="*/ 24 h 24"/>
                <a:gd name="T66" fmla="*/ 11 w 51"/>
                <a:gd name="T67" fmla="*/ 18 h 24"/>
                <a:gd name="T68" fmla="*/ 25 w 51"/>
                <a:gd name="T69" fmla="*/ 15 h 24"/>
                <a:gd name="T70" fmla="*/ 25 w 51"/>
                <a:gd name="T71" fmla="*/ 15 h 24"/>
                <a:gd name="T72" fmla="*/ 25 w 51"/>
                <a:gd name="T73" fmla="*/ 15 h 24"/>
                <a:gd name="T74" fmla="*/ 25 w 51"/>
                <a:gd name="T75" fmla="*/ 15 h 24"/>
                <a:gd name="T76" fmla="*/ 25 w 51"/>
                <a:gd name="T77" fmla="*/ 15 h 24"/>
                <a:gd name="T78" fmla="*/ 27 w 51"/>
                <a:gd name="T79" fmla="*/ 15 h 24"/>
                <a:gd name="T80" fmla="*/ 27 w 51"/>
                <a:gd name="T81" fmla="*/ 15 h 24"/>
                <a:gd name="T82" fmla="*/ 27 w 51"/>
                <a:gd name="T83" fmla="*/ 15 h 24"/>
                <a:gd name="T84" fmla="*/ 45 w 51"/>
                <a:gd name="T85" fmla="*/ 17 h 24"/>
                <a:gd name="T86" fmla="*/ 30 w 51"/>
                <a:gd name="T87" fmla="*/ 14 h 24"/>
                <a:gd name="T88" fmla="*/ 51 w 51"/>
                <a:gd name="T89" fmla="*/ 4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1" h="24">
                  <a:moveTo>
                    <a:pt x="51" y="4"/>
                  </a:moveTo>
                  <a:cubicBezTo>
                    <a:pt x="51" y="4"/>
                    <a:pt x="41" y="8"/>
                    <a:pt x="28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30" y="11"/>
                    <a:pt x="30" y="10"/>
                    <a:pt x="31" y="9"/>
                  </a:cubicBezTo>
                  <a:cubicBezTo>
                    <a:pt x="33" y="8"/>
                    <a:pt x="34" y="6"/>
                    <a:pt x="35" y="5"/>
                  </a:cubicBezTo>
                  <a:cubicBezTo>
                    <a:pt x="37" y="2"/>
                    <a:pt x="38" y="1"/>
                    <a:pt x="38" y="0"/>
                  </a:cubicBezTo>
                  <a:cubicBezTo>
                    <a:pt x="37" y="0"/>
                    <a:pt x="36" y="2"/>
                    <a:pt x="34" y="4"/>
                  </a:cubicBezTo>
                  <a:cubicBezTo>
                    <a:pt x="33" y="5"/>
                    <a:pt x="32" y="7"/>
                    <a:pt x="30" y="8"/>
                  </a:cubicBezTo>
                  <a:cubicBezTo>
                    <a:pt x="29" y="9"/>
                    <a:pt x="28" y="10"/>
                    <a:pt x="27" y="10"/>
                  </a:cubicBezTo>
                  <a:cubicBezTo>
                    <a:pt x="27" y="11"/>
                    <a:pt x="26" y="11"/>
                    <a:pt x="26" y="11"/>
                  </a:cubicBezTo>
                  <a:cubicBezTo>
                    <a:pt x="26" y="12"/>
                    <a:pt x="24" y="13"/>
                    <a:pt x="24" y="13"/>
                  </a:cubicBezTo>
                  <a:cubicBezTo>
                    <a:pt x="18" y="15"/>
                    <a:pt x="13" y="16"/>
                    <a:pt x="10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5"/>
                    <a:pt x="12" y="14"/>
                    <a:pt x="13" y="13"/>
                  </a:cubicBezTo>
                  <a:cubicBezTo>
                    <a:pt x="14" y="12"/>
                    <a:pt x="15" y="10"/>
                    <a:pt x="16" y="9"/>
                  </a:cubicBezTo>
                  <a:cubicBezTo>
                    <a:pt x="18" y="6"/>
                    <a:pt x="19" y="4"/>
                    <a:pt x="18" y="4"/>
                  </a:cubicBezTo>
                  <a:cubicBezTo>
                    <a:pt x="18" y="4"/>
                    <a:pt x="17" y="6"/>
                    <a:pt x="15" y="8"/>
                  </a:cubicBezTo>
                  <a:cubicBezTo>
                    <a:pt x="14" y="9"/>
                    <a:pt x="13" y="11"/>
                    <a:pt x="12" y="12"/>
                  </a:cubicBezTo>
                  <a:cubicBezTo>
                    <a:pt x="11" y="13"/>
                    <a:pt x="10" y="13"/>
                    <a:pt x="9" y="14"/>
                  </a:cubicBezTo>
                  <a:cubicBezTo>
                    <a:pt x="9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6" y="16"/>
                    <a:pt x="6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2" y="18"/>
                    <a:pt x="0" y="18"/>
                    <a:pt x="1" y="18"/>
                  </a:cubicBezTo>
                  <a:cubicBezTo>
                    <a:pt x="1" y="19"/>
                    <a:pt x="3" y="19"/>
                    <a:pt x="6" y="18"/>
                  </a:cubicBezTo>
                  <a:cubicBezTo>
                    <a:pt x="7" y="19"/>
                    <a:pt x="8" y="19"/>
                    <a:pt x="8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18" y="22"/>
                    <a:pt x="25" y="24"/>
                    <a:pt x="25" y="24"/>
                  </a:cubicBezTo>
                  <a:cubicBezTo>
                    <a:pt x="25" y="23"/>
                    <a:pt x="19" y="21"/>
                    <a:pt x="11" y="18"/>
                  </a:cubicBezTo>
                  <a:cubicBezTo>
                    <a:pt x="15" y="17"/>
                    <a:pt x="20" y="17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6" y="15"/>
                    <a:pt x="26" y="15"/>
                    <a:pt x="27" y="15"/>
                  </a:cubicBezTo>
                  <a:cubicBezTo>
                    <a:pt x="27" y="15"/>
                    <a:pt x="27" y="15"/>
                    <a:pt x="27" y="15"/>
                  </a:cubicBezTo>
                  <a:cubicBezTo>
                    <a:pt x="27" y="15"/>
                    <a:pt x="27" y="15"/>
                    <a:pt x="27" y="15"/>
                  </a:cubicBezTo>
                  <a:cubicBezTo>
                    <a:pt x="37" y="17"/>
                    <a:pt x="45" y="17"/>
                    <a:pt x="45" y="17"/>
                  </a:cubicBezTo>
                  <a:cubicBezTo>
                    <a:pt x="45" y="16"/>
                    <a:pt x="38" y="15"/>
                    <a:pt x="30" y="14"/>
                  </a:cubicBezTo>
                  <a:cubicBezTo>
                    <a:pt x="42" y="10"/>
                    <a:pt x="51" y="5"/>
                    <a:pt x="51" y="4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482"/>
            <p:cNvSpPr/>
            <p:nvPr>
              <p:custDataLst>
                <p:tags r:id="rId22"/>
              </p:custDataLst>
            </p:nvPr>
          </p:nvSpPr>
          <p:spPr bwMode="auto">
            <a:xfrm>
              <a:off x="3609975" y="2471738"/>
              <a:ext cx="112713" cy="98425"/>
            </a:xfrm>
            <a:custGeom>
              <a:gdLst>
                <a:gd name="T0" fmla="*/ 22 w 30"/>
                <a:gd name="T1" fmla="*/ 23 h 26"/>
                <a:gd name="T2" fmla="*/ 16 w 30"/>
                <a:gd name="T3" fmla="*/ 1 h 26"/>
                <a:gd name="T4" fmla="*/ 11 w 30"/>
                <a:gd name="T5" fmla="*/ 1 h 26"/>
                <a:gd name="T6" fmla="*/ 6 w 30"/>
                <a:gd name="T7" fmla="*/ 3 h 26"/>
                <a:gd name="T8" fmla="*/ 2 w 30"/>
                <a:gd name="T9" fmla="*/ 7 h 26"/>
                <a:gd name="T10" fmla="*/ 3 w 30"/>
                <a:gd name="T11" fmla="*/ 19 h 26"/>
                <a:gd name="T12" fmla="*/ 10 w 30"/>
                <a:gd name="T13" fmla="*/ 25 h 26"/>
                <a:gd name="T14" fmla="*/ 22 w 30"/>
                <a:gd name="T15" fmla="*/ 23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26">
                  <a:moveTo>
                    <a:pt x="22" y="23"/>
                  </a:moveTo>
                  <a:cubicBezTo>
                    <a:pt x="30" y="15"/>
                    <a:pt x="25" y="4"/>
                    <a:pt x="16" y="1"/>
                  </a:cubicBezTo>
                  <a:cubicBezTo>
                    <a:pt x="14" y="1"/>
                    <a:pt x="13" y="0"/>
                    <a:pt x="11" y="1"/>
                  </a:cubicBezTo>
                  <a:cubicBezTo>
                    <a:pt x="9" y="1"/>
                    <a:pt x="8" y="2"/>
                    <a:pt x="6" y="3"/>
                  </a:cubicBezTo>
                  <a:cubicBezTo>
                    <a:pt x="5" y="4"/>
                    <a:pt x="3" y="5"/>
                    <a:pt x="2" y="7"/>
                  </a:cubicBezTo>
                  <a:cubicBezTo>
                    <a:pt x="0" y="11"/>
                    <a:pt x="1" y="15"/>
                    <a:pt x="3" y="19"/>
                  </a:cubicBezTo>
                  <a:cubicBezTo>
                    <a:pt x="4" y="22"/>
                    <a:pt x="7" y="24"/>
                    <a:pt x="10" y="25"/>
                  </a:cubicBezTo>
                  <a:cubicBezTo>
                    <a:pt x="14" y="26"/>
                    <a:pt x="19" y="25"/>
                    <a:pt x="22" y="23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483"/>
            <p:cNvSpPr/>
            <p:nvPr>
              <p:custDataLst>
                <p:tags r:id="rId23"/>
              </p:custDataLst>
            </p:nvPr>
          </p:nvSpPr>
          <p:spPr bwMode="auto">
            <a:xfrm>
              <a:off x="3632200" y="2527300"/>
              <a:ext cx="65088" cy="30163"/>
            </a:xfrm>
            <a:custGeom>
              <a:gdLst>
                <a:gd name="T0" fmla="*/ 17 w 17"/>
                <a:gd name="T1" fmla="*/ 0 h 8"/>
                <a:gd name="T2" fmla="*/ 15 w 17"/>
                <a:gd name="T3" fmla="*/ 2 h 8"/>
                <a:gd name="T4" fmla="*/ 10 w 17"/>
                <a:gd name="T5" fmla="*/ 5 h 8"/>
                <a:gd name="T6" fmla="*/ 10 w 17"/>
                <a:gd name="T7" fmla="*/ 5 h 8"/>
                <a:gd name="T8" fmla="*/ 9 w 17"/>
                <a:gd name="T9" fmla="*/ 5 h 8"/>
                <a:gd name="T10" fmla="*/ 8 w 17"/>
                <a:gd name="T11" fmla="*/ 5 h 8"/>
                <a:gd name="T12" fmla="*/ 8 w 17"/>
                <a:gd name="T13" fmla="*/ 5 h 8"/>
                <a:gd name="T14" fmla="*/ 8 w 17"/>
                <a:gd name="T15" fmla="*/ 5 h 8"/>
                <a:gd name="T16" fmla="*/ 8 w 17"/>
                <a:gd name="T17" fmla="*/ 5 h 8"/>
                <a:gd name="T18" fmla="*/ 3 w 17"/>
                <a:gd name="T19" fmla="*/ 4 h 8"/>
                <a:gd name="T20" fmla="*/ 0 w 17"/>
                <a:gd name="T21" fmla="*/ 2 h 8"/>
                <a:gd name="T22" fmla="*/ 0 w 17"/>
                <a:gd name="T23" fmla="*/ 2 h 8"/>
                <a:gd name="T24" fmla="*/ 1 w 17"/>
                <a:gd name="T25" fmla="*/ 5 h 8"/>
                <a:gd name="T26" fmla="*/ 8 w 17"/>
                <a:gd name="T27" fmla="*/ 8 h 8"/>
                <a:gd name="T28" fmla="*/ 9 w 17"/>
                <a:gd name="T29" fmla="*/ 8 h 8"/>
                <a:gd name="T30" fmla="*/ 9 w 17"/>
                <a:gd name="T31" fmla="*/ 8 h 8"/>
                <a:gd name="T32" fmla="*/ 10 w 17"/>
                <a:gd name="T33" fmla="*/ 8 h 8"/>
                <a:gd name="T34" fmla="*/ 11 w 17"/>
                <a:gd name="T35" fmla="*/ 7 h 8"/>
                <a:gd name="T36" fmla="*/ 11 w 17"/>
                <a:gd name="T37" fmla="*/ 7 h 8"/>
                <a:gd name="T38" fmla="*/ 17 w 17"/>
                <a:gd name="T39" fmla="*/ 3 h 8"/>
                <a:gd name="T40" fmla="*/ 17 w 17"/>
                <a:gd name="T41" fmla="*/ 0 h 8"/>
                <a:gd name="T42" fmla="*/ 17 w 17"/>
                <a:gd name="T43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7" h="8">
                  <a:moveTo>
                    <a:pt x="17" y="0"/>
                  </a:moveTo>
                  <a:cubicBezTo>
                    <a:pt x="16" y="0"/>
                    <a:pt x="16" y="0"/>
                    <a:pt x="15" y="2"/>
                  </a:cubicBezTo>
                  <a:cubicBezTo>
                    <a:pt x="14" y="3"/>
                    <a:pt x="12" y="4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6" y="5"/>
                    <a:pt x="4" y="4"/>
                    <a:pt x="3" y="4"/>
                  </a:cubicBezTo>
                  <a:cubicBezTo>
                    <a:pt x="1" y="3"/>
                    <a:pt x="1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4"/>
                    <a:pt x="1" y="5"/>
                  </a:cubicBezTo>
                  <a:cubicBezTo>
                    <a:pt x="3" y="6"/>
                    <a:pt x="5" y="8"/>
                    <a:pt x="8" y="8"/>
                  </a:cubicBezTo>
                  <a:cubicBezTo>
                    <a:pt x="8" y="8"/>
                    <a:pt x="8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4" y="7"/>
                    <a:pt x="16" y="4"/>
                    <a:pt x="17" y="3"/>
                  </a:cubicBezTo>
                  <a:cubicBezTo>
                    <a:pt x="17" y="1"/>
                    <a:pt x="17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Freeform 484"/>
            <p:cNvSpPr/>
            <p:nvPr>
              <p:custDataLst>
                <p:tags r:id="rId24"/>
              </p:custDataLst>
            </p:nvPr>
          </p:nvSpPr>
          <p:spPr bwMode="auto">
            <a:xfrm>
              <a:off x="3692525" y="2376488"/>
              <a:ext cx="101600" cy="98425"/>
            </a:xfrm>
            <a:custGeom>
              <a:gdLst>
                <a:gd name="T0" fmla="*/ 17 w 27"/>
                <a:gd name="T1" fmla="*/ 2 h 26"/>
                <a:gd name="T2" fmla="*/ 19 w 27"/>
                <a:gd name="T3" fmla="*/ 23 h 26"/>
                <a:gd name="T4" fmla="*/ 15 w 27"/>
                <a:gd name="T5" fmla="*/ 26 h 26"/>
                <a:gd name="T6" fmla="*/ 10 w 27"/>
                <a:gd name="T7" fmla="*/ 26 h 26"/>
                <a:gd name="T8" fmla="*/ 4 w 27"/>
                <a:gd name="T9" fmla="*/ 23 h 26"/>
                <a:gd name="T10" fmla="*/ 0 w 27"/>
                <a:gd name="T11" fmla="*/ 12 h 26"/>
                <a:gd name="T12" fmla="*/ 5 w 27"/>
                <a:gd name="T13" fmla="*/ 4 h 26"/>
                <a:gd name="T14" fmla="*/ 17 w 27"/>
                <a:gd name="T15" fmla="*/ 2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" h="26">
                  <a:moveTo>
                    <a:pt x="17" y="2"/>
                  </a:moveTo>
                  <a:cubicBezTo>
                    <a:pt x="27" y="5"/>
                    <a:pt x="26" y="17"/>
                    <a:pt x="19" y="23"/>
                  </a:cubicBezTo>
                  <a:cubicBezTo>
                    <a:pt x="18" y="25"/>
                    <a:pt x="16" y="25"/>
                    <a:pt x="15" y="26"/>
                  </a:cubicBezTo>
                  <a:cubicBezTo>
                    <a:pt x="13" y="26"/>
                    <a:pt x="11" y="26"/>
                    <a:pt x="10" y="26"/>
                  </a:cubicBezTo>
                  <a:cubicBezTo>
                    <a:pt x="7" y="25"/>
                    <a:pt x="5" y="24"/>
                    <a:pt x="4" y="23"/>
                  </a:cubicBezTo>
                  <a:cubicBezTo>
                    <a:pt x="1" y="20"/>
                    <a:pt x="0" y="16"/>
                    <a:pt x="0" y="12"/>
                  </a:cubicBezTo>
                  <a:cubicBezTo>
                    <a:pt x="1" y="9"/>
                    <a:pt x="2" y="6"/>
                    <a:pt x="5" y="4"/>
                  </a:cubicBezTo>
                  <a:cubicBezTo>
                    <a:pt x="8" y="1"/>
                    <a:pt x="13" y="0"/>
                    <a:pt x="17" y="2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0" name="Freeform 485"/>
            <p:cNvSpPr/>
            <p:nvPr>
              <p:custDataLst>
                <p:tags r:id="rId25"/>
              </p:custDataLst>
            </p:nvPr>
          </p:nvSpPr>
          <p:spPr bwMode="auto">
            <a:xfrm>
              <a:off x="3708400" y="2392363"/>
              <a:ext cx="63500" cy="30163"/>
            </a:xfrm>
            <a:custGeom>
              <a:gdLst>
                <a:gd name="T0" fmla="*/ 9 w 17"/>
                <a:gd name="T1" fmla="*/ 0 h 8"/>
                <a:gd name="T2" fmla="*/ 8 w 17"/>
                <a:gd name="T3" fmla="*/ 0 h 8"/>
                <a:gd name="T4" fmla="*/ 8 w 17"/>
                <a:gd name="T5" fmla="*/ 0 h 8"/>
                <a:gd name="T6" fmla="*/ 8 w 17"/>
                <a:gd name="T7" fmla="*/ 0 h 8"/>
                <a:gd name="T8" fmla="*/ 7 w 17"/>
                <a:gd name="T9" fmla="*/ 0 h 8"/>
                <a:gd name="T10" fmla="*/ 6 w 17"/>
                <a:gd name="T11" fmla="*/ 0 h 8"/>
                <a:gd name="T12" fmla="*/ 6 w 17"/>
                <a:gd name="T13" fmla="*/ 0 h 8"/>
                <a:gd name="T14" fmla="*/ 6 w 17"/>
                <a:gd name="T15" fmla="*/ 0 h 8"/>
                <a:gd name="T16" fmla="*/ 0 w 17"/>
                <a:gd name="T17" fmla="*/ 5 h 8"/>
                <a:gd name="T18" fmla="*/ 0 w 17"/>
                <a:gd name="T19" fmla="*/ 8 h 8"/>
                <a:gd name="T20" fmla="*/ 0 w 17"/>
                <a:gd name="T21" fmla="*/ 8 h 8"/>
                <a:gd name="T22" fmla="*/ 2 w 17"/>
                <a:gd name="T23" fmla="*/ 6 h 8"/>
                <a:gd name="T24" fmla="*/ 7 w 17"/>
                <a:gd name="T25" fmla="*/ 3 h 8"/>
                <a:gd name="T26" fmla="*/ 7 w 17"/>
                <a:gd name="T27" fmla="*/ 3 h 8"/>
                <a:gd name="T28" fmla="*/ 8 w 17"/>
                <a:gd name="T29" fmla="*/ 2 h 8"/>
                <a:gd name="T30" fmla="*/ 8 w 17"/>
                <a:gd name="T31" fmla="*/ 2 h 8"/>
                <a:gd name="T32" fmla="*/ 8 w 17"/>
                <a:gd name="T33" fmla="*/ 2 h 8"/>
                <a:gd name="T34" fmla="*/ 9 w 17"/>
                <a:gd name="T35" fmla="*/ 2 h 8"/>
                <a:gd name="T36" fmla="*/ 14 w 17"/>
                <a:gd name="T37" fmla="*/ 3 h 8"/>
                <a:gd name="T38" fmla="*/ 17 w 17"/>
                <a:gd name="T39" fmla="*/ 5 h 8"/>
                <a:gd name="T40" fmla="*/ 17 w 17"/>
                <a:gd name="T41" fmla="*/ 5 h 8"/>
                <a:gd name="T42" fmla="*/ 15 w 17"/>
                <a:gd name="T43" fmla="*/ 2 h 8"/>
                <a:gd name="T44" fmla="*/ 9 w 17"/>
                <a:gd name="T45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7" h="8">
                  <a:moveTo>
                    <a:pt x="9" y="0"/>
                  </a:moveTo>
                  <a:cubicBezTo>
                    <a:pt x="9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3" y="1"/>
                    <a:pt x="1" y="3"/>
                    <a:pt x="0" y="5"/>
                  </a:cubicBezTo>
                  <a:cubicBezTo>
                    <a:pt x="0" y="7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1" y="8"/>
                    <a:pt x="1" y="7"/>
                    <a:pt x="2" y="6"/>
                  </a:cubicBezTo>
                  <a:cubicBezTo>
                    <a:pt x="3" y="5"/>
                    <a:pt x="5" y="3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11" y="2"/>
                    <a:pt x="13" y="3"/>
                    <a:pt x="14" y="3"/>
                  </a:cubicBezTo>
                  <a:cubicBezTo>
                    <a:pt x="15" y="4"/>
                    <a:pt x="16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4"/>
                    <a:pt x="17" y="3"/>
                    <a:pt x="15" y="2"/>
                  </a:cubicBezTo>
                  <a:cubicBezTo>
                    <a:pt x="14" y="1"/>
                    <a:pt x="12" y="0"/>
                    <a:pt x="9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" name="Freeform 486"/>
            <p:cNvSpPr/>
            <p:nvPr>
              <p:custDataLst>
                <p:tags r:id="rId26"/>
              </p:custDataLst>
            </p:nvPr>
          </p:nvSpPr>
          <p:spPr bwMode="auto">
            <a:xfrm>
              <a:off x="3609975" y="2376488"/>
              <a:ext cx="98425" cy="106363"/>
            </a:xfrm>
            <a:custGeom>
              <a:gdLst>
                <a:gd name="T0" fmla="*/ 9 w 26"/>
                <a:gd name="T1" fmla="*/ 3 h 28"/>
                <a:gd name="T2" fmla="*/ 24 w 26"/>
                <a:gd name="T3" fmla="*/ 19 h 28"/>
                <a:gd name="T4" fmla="*/ 22 w 26"/>
                <a:gd name="T5" fmla="*/ 24 h 28"/>
                <a:gd name="T6" fmla="*/ 18 w 26"/>
                <a:gd name="T7" fmla="*/ 27 h 28"/>
                <a:gd name="T8" fmla="*/ 12 w 26"/>
                <a:gd name="T9" fmla="*/ 28 h 28"/>
                <a:gd name="T10" fmla="*/ 2 w 26"/>
                <a:gd name="T11" fmla="*/ 22 h 28"/>
                <a:gd name="T12" fmla="*/ 1 w 26"/>
                <a:gd name="T13" fmla="*/ 12 h 28"/>
                <a:gd name="T14" fmla="*/ 9 w 26"/>
                <a:gd name="T15" fmla="*/ 3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6" h="28">
                  <a:moveTo>
                    <a:pt x="9" y="3"/>
                  </a:moveTo>
                  <a:cubicBezTo>
                    <a:pt x="20" y="0"/>
                    <a:pt x="26" y="10"/>
                    <a:pt x="24" y="19"/>
                  </a:cubicBezTo>
                  <a:cubicBezTo>
                    <a:pt x="24" y="21"/>
                    <a:pt x="23" y="23"/>
                    <a:pt x="22" y="24"/>
                  </a:cubicBezTo>
                  <a:cubicBezTo>
                    <a:pt x="21" y="25"/>
                    <a:pt x="20" y="26"/>
                    <a:pt x="18" y="27"/>
                  </a:cubicBezTo>
                  <a:cubicBezTo>
                    <a:pt x="16" y="28"/>
                    <a:pt x="14" y="28"/>
                    <a:pt x="12" y="28"/>
                  </a:cubicBezTo>
                  <a:cubicBezTo>
                    <a:pt x="8" y="28"/>
                    <a:pt x="4" y="25"/>
                    <a:pt x="2" y="22"/>
                  </a:cubicBezTo>
                  <a:cubicBezTo>
                    <a:pt x="1" y="19"/>
                    <a:pt x="0" y="15"/>
                    <a:pt x="1" y="12"/>
                  </a:cubicBezTo>
                  <a:cubicBezTo>
                    <a:pt x="2" y="8"/>
                    <a:pt x="5" y="5"/>
                    <a:pt x="9" y="3"/>
                  </a:cubicBezTo>
                </a:path>
              </a:pathLst>
            </a:custGeom>
            <a:solidFill>
              <a:srgbClr val="A113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2" name="Freeform 487"/>
            <p:cNvSpPr/>
            <p:nvPr>
              <p:custDataLst>
                <p:tags r:id="rId27"/>
              </p:custDataLst>
            </p:nvPr>
          </p:nvSpPr>
          <p:spPr bwMode="auto">
            <a:xfrm>
              <a:off x="3621088" y="2395538"/>
              <a:ext cx="52388" cy="53975"/>
            </a:xfrm>
            <a:custGeom>
              <a:gdLst>
                <a:gd name="T0" fmla="*/ 10 w 14"/>
                <a:gd name="T1" fmla="*/ 0 h 14"/>
                <a:gd name="T2" fmla="*/ 4 w 14"/>
                <a:gd name="T3" fmla="*/ 3 h 14"/>
                <a:gd name="T4" fmla="*/ 4 w 14"/>
                <a:gd name="T5" fmla="*/ 3 h 14"/>
                <a:gd name="T6" fmla="*/ 4 w 14"/>
                <a:gd name="T7" fmla="*/ 3 h 14"/>
                <a:gd name="T8" fmla="*/ 3 w 14"/>
                <a:gd name="T9" fmla="*/ 4 h 14"/>
                <a:gd name="T10" fmla="*/ 2 w 14"/>
                <a:gd name="T11" fmla="*/ 4 h 14"/>
                <a:gd name="T12" fmla="*/ 2 w 14"/>
                <a:gd name="T13" fmla="*/ 4 h 14"/>
                <a:gd name="T14" fmla="*/ 1 w 14"/>
                <a:gd name="T15" fmla="*/ 12 h 14"/>
                <a:gd name="T16" fmla="*/ 2 w 14"/>
                <a:gd name="T17" fmla="*/ 14 h 14"/>
                <a:gd name="T18" fmla="*/ 3 w 14"/>
                <a:gd name="T19" fmla="*/ 14 h 14"/>
                <a:gd name="T20" fmla="*/ 3 w 14"/>
                <a:gd name="T21" fmla="*/ 12 h 14"/>
                <a:gd name="T22" fmla="*/ 5 w 14"/>
                <a:gd name="T23" fmla="*/ 6 h 14"/>
                <a:gd name="T24" fmla="*/ 5 w 14"/>
                <a:gd name="T25" fmla="*/ 6 h 14"/>
                <a:gd name="T26" fmla="*/ 5 w 14"/>
                <a:gd name="T27" fmla="*/ 5 h 14"/>
                <a:gd name="T28" fmla="*/ 5 w 14"/>
                <a:gd name="T29" fmla="*/ 5 h 14"/>
                <a:gd name="T30" fmla="*/ 5 w 14"/>
                <a:gd name="T31" fmla="*/ 5 h 14"/>
                <a:gd name="T32" fmla="*/ 11 w 14"/>
                <a:gd name="T33" fmla="*/ 2 h 14"/>
                <a:gd name="T34" fmla="*/ 14 w 14"/>
                <a:gd name="T35" fmla="*/ 2 h 14"/>
                <a:gd name="T36" fmla="*/ 11 w 14"/>
                <a:gd name="T37" fmla="*/ 0 h 14"/>
                <a:gd name="T38" fmla="*/ 10 w 14"/>
                <a:gd name="T39" fmla="*/ 0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4" h="14">
                  <a:moveTo>
                    <a:pt x="10" y="0"/>
                  </a:moveTo>
                  <a:cubicBezTo>
                    <a:pt x="8" y="0"/>
                    <a:pt x="6" y="1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1" y="7"/>
                    <a:pt x="0" y="10"/>
                    <a:pt x="1" y="12"/>
                  </a:cubicBezTo>
                  <a:cubicBezTo>
                    <a:pt x="1" y="14"/>
                    <a:pt x="2" y="14"/>
                    <a:pt x="2" y="14"/>
                  </a:cubicBezTo>
                  <a:cubicBezTo>
                    <a:pt x="2" y="14"/>
                    <a:pt x="2" y="14"/>
                    <a:pt x="3" y="14"/>
                  </a:cubicBezTo>
                  <a:cubicBezTo>
                    <a:pt x="3" y="14"/>
                    <a:pt x="3" y="13"/>
                    <a:pt x="3" y="12"/>
                  </a:cubicBezTo>
                  <a:cubicBezTo>
                    <a:pt x="3" y="10"/>
                    <a:pt x="3" y="8"/>
                    <a:pt x="5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7" y="3"/>
                    <a:pt x="9" y="2"/>
                    <a:pt x="11" y="2"/>
                  </a:cubicBezTo>
                  <a:cubicBezTo>
                    <a:pt x="12" y="2"/>
                    <a:pt x="13" y="2"/>
                    <a:pt x="14" y="2"/>
                  </a:cubicBezTo>
                  <a:cubicBezTo>
                    <a:pt x="14" y="1"/>
                    <a:pt x="13" y="0"/>
                    <a:pt x="11" y="0"/>
                  </a:cubicBezTo>
                  <a:cubicBezTo>
                    <a:pt x="11" y="0"/>
                    <a:pt x="10" y="0"/>
                    <a:pt x="10" y="0"/>
                  </a:cubicBezTo>
                </a:path>
              </a:pathLst>
            </a:custGeom>
            <a:solidFill>
              <a:srgbClr val="B442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custDataLst>
      <p:tags r:id="rId2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0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580" y="534035"/>
            <a:ext cx="2093595" cy="705485"/>
          </a:xfrm>
        </p:spPr>
        <p:txBody>
          <a:bodyPr/>
          <a:lstStyle/>
          <a:p>
            <a:r>
              <a:rPr lang="zh-CN" altLang="en-US" smtClean="0"/>
              <a:t>拓展延伸</a:t>
            </a:r>
            <a:endParaRPr lang="zh-CN" altLang="en-US"/>
          </a:p>
        </p:txBody>
      </p:sp>
      <p:sp>
        <p:nvSpPr>
          <p:cNvPr id="105" name="文本框 104"/>
          <p:cNvSpPr txBox="1"/>
          <p:nvPr/>
        </p:nvSpPr>
        <p:spPr>
          <a:xfrm>
            <a:off x="829945" y="1367155"/>
            <a:ext cx="1110678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</a:rPr>
              <a:t>     </a:t>
            </a:r>
            <a:r>
              <a:rPr lang="zh-CN" sz="2400" b="1">
                <a:latin typeface="微软雅黑" panose="020b0503020204020204" pitchFamily="34" charset="-122"/>
              </a:rPr>
              <a:t>制作网兜有几个步骤容易出错，建议你记录下来，以免下次犯同样的错误而造成返工哦！</a:t>
            </a:r>
            <a:endParaRPr lang="zh-CN" sz="2400" b="1">
              <a:latin typeface="微软雅黑" panose="020b0503020204020204" pitchFamily="34" charset="-122"/>
            </a:endParaRPr>
          </a:p>
        </p:txBody>
      </p:sp>
      <p:grpSp>
        <p:nvGrpSpPr>
          <p:cNvPr id="59" name="组合 58"/>
          <p:cNvGrpSpPr/>
          <p:nvPr/>
        </p:nvGrpSpPr>
        <p:grpSpPr>
          <a:xfrm>
            <a:off x="3554730" y="725805"/>
            <a:ext cx="4839335" cy="521970"/>
            <a:chOff x="4162425" y="353160"/>
            <a:chExt cx="4839335" cy="522212"/>
          </a:xfrm>
        </p:grpSpPr>
        <p:grpSp>
          <p:nvGrpSpPr>
            <p:cNvPr id="60" name="组合 59"/>
            <p:cNvGrpSpPr/>
            <p:nvPr/>
          </p:nvGrpSpPr>
          <p:grpSpPr>
            <a:xfrm>
              <a:off x="5348179" y="353238"/>
              <a:ext cx="2314792" cy="522134"/>
              <a:chOff x="4406900" y="508000"/>
              <a:chExt cx="3378200" cy="762000"/>
            </a:xfrm>
          </p:grpSpPr>
          <p:sp>
            <p:nvSpPr>
              <p:cNvPr id="61" name="椭圆 60"/>
              <p:cNvSpPr/>
              <p:nvPr/>
            </p:nvSpPr>
            <p:spPr>
              <a:xfrm>
                <a:off x="4406900" y="508000"/>
                <a:ext cx="762001" cy="762000"/>
              </a:xfrm>
              <a:prstGeom prst="ellipse">
                <a:avLst/>
              </a:prstGeom>
              <a:solidFill>
                <a:srgbClr val="CFAA7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2500"/>
              </a:p>
            </p:txBody>
          </p:sp>
          <p:sp>
            <p:nvSpPr>
              <p:cNvPr id="62" name="椭圆 61"/>
              <p:cNvSpPr/>
              <p:nvPr/>
            </p:nvSpPr>
            <p:spPr>
              <a:xfrm>
                <a:off x="5278967" y="508000"/>
                <a:ext cx="762000" cy="762000"/>
              </a:xfrm>
              <a:prstGeom prst="ellipse">
                <a:avLst/>
              </a:prstGeom>
              <a:solidFill>
                <a:srgbClr val="CFAA7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2500"/>
              </a:p>
            </p:txBody>
          </p:sp>
          <p:sp>
            <p:nvSpPr>
              <p:cNvPr id="63" name="椭圆 62"/>
              <p:cNvSpPr/>
              <p:nvPr/>
            </p:nvSpPr>
            <p:spPr>
              <a:xfrm>
                <a:off x="6151034" y="508000"/>
                <a:ext cx="762000" cy="762000"/>
              </a:xfrm>
              <a:prstGeom prst="ellipse">
                <a:avLst/>
              </a:prstGeom>
              <a:solidFill>
                <a:srgbClr val="CFAA7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2500"/>
              </a:p>
            </p:txBody>
          </p:sp>
          <p:sp>
            <p:nvSpPr>
              <p:cNvPr id="64" name="椭圆 63"/>
              <p:cNvSpPr/>
              <p:nvPr/>
            </p:nvSpPr>
            <p:spPr>
              <a:xfrm>
                <a:off x="7023100" y="508000"/>
                <a:ext cx="762000" cy="762000"/>
              </a:xfrm>
              <a:prstGeom prst="ellipse">
                <a:avLst/>
              </a:prstGeom>
              <a:solidFill>
                <a:srgbClr val="CFAA7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2500"/>
              </a:p>
            </p:txBody>
          </p:sp>
        </p:grpSp>
        <p:grpSp>
          <p:nvGrpSpPr>
            <p:cNvPr id="65" name="组合 64"/>
            <p:cNvGrpSpPr/>
            <p:nvPr/>
          </p:nvGrpSpPr>
          <p:grpSpPr>
            <a:xfrm flipV="1">
              <a:off x="4162425" y="570572"/>
              <a:ext cx="4839335" cy="114300"/>
              <a:chOff x="3759200" y="659683"/>
              <a:chExt cx="4839335" cy="114300"/>
            </a:xfrm>
          </p:grpSpPr>
          <p:grpSp>
            <p:nvGrpSpPr>
              <p:cNvPr id="66" name="组合 65"/>
              <p:cNvGrpSpPr/>
              <p:nvPr/>
            </p:nvGrpSpPr>
            <p:grpSpPr>
              <a:xfrm>
                <a:off x="7544435" y="659765"/>
                <a:ext cx="1054100" cy="93987"/>
                <a:chOff x="7544435" y="659765"/>
                <a:chExt cx="1054100" cy="93987"/>
              </a:xfrm>
            </p:grpSpPr>
            <p:cxnSp>
              <p:nvCxnSpPr>
                <p:cNvPr id="67" name="直接连接符 66"/>
                <p:cNvCxnSpPr/>
                <p:nvPr/>
              </p:nvCxnSpPr>
              <p:spPr>
                <a:xfrm>
                  <a:off x="7544435" y="659765"/>
                  <a:ext cx="1054100" cy="0"/>
                </a:xfrm>
                <a:prstGeom prst="line">
                  <a:avLst/>
                </a:prstGeom>
                <a:ln w="12700">
                  <a:solidFill>
                    <a:srgbClr val="CFAA7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直接连接符 67"/>
                <p:cNvCxnSpPr/>
                <p:nvPr/>
              </p:nvCxnSpPr>
              <p:spPr>
                <a:xfrm>
                  <a:off x="7544435" y="753752"/>
                  <a:ext cx="711200" cy="0"/>
                </a:xfrm>
                <a:prstGeom prst="line">
                  <a:avLst/>
                </a:prstGeom>
                <a:ln w="12700">
                  <a:solidFill>
                    <a:srgbClr val="CFAA7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9" name="组合 68"/>
              <p:cNvGrpSpPr/>
              <p:nvPr/>
            </p:nvGrpSpPr>
            <p:grpSpPr>
              <a:xfrm flipH="1">
                <a:off x="3759200" y="659683"/>
                <a:ext cx="1054100" cy="114300"/>
                <a:chOff x="7391400" y="673100"/>
                <a:chExt cx="1054100" cy="114300"/>
              </a:xfrm>
            </p:grpSpPr>
            <p:cxnSp>
              <p:nvCxnSpPr>
                <p:cNvPr id="70" name="直接连接符 69"/>
                <p:cNvCxnSpPr/>
                <p:nvPr/>
              </p:nvCxnSpPr>
              <p:spPr>
                <a:xfrm>
                  <a:off x="7391400" y="673100"/>
                  <a:ext cx="1054100" cy="0"/>
                </a:xfrm>
                <a:prstGeom prst="line">
                  <a:avLst/>
                </a:prstGeom>
                <a:ln w="12700">
                  <a:solidFill>
                    <a:srgbClr val="CFAA7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0" name="直接连接符 79"/>
                <p:cNvCxnSpPr/>
                <p:nvPr/>
              </p:nvCxnSpPr>
              <p:spPr>
                <a:xfrm>
                  <a:off x="7391400" y="787400"/>
                  <a:ext cx="711200" cy="0"/>
                </a:xfrm>
                <a:prstGeom prst="line">
                  <a:avLst/>
                </a:prstGeom>
                <a:ln w="12700">
                  <a:solidFill>
                    <a:srgbClr val="CFAA7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81" name="文本框 80"/>
            <p:cNvSpPr txBox="1"/>
            <p:nvPr/>
          </p:nvSpPr>
          <p:spPr>
            <a:xfrm>
              <a:off x="5342564" y="369035"/>
              <a:ext cx="509223" cy="47583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劳</a:t>
              </a:r>
              <a:r>
                <a:rPr lang="en-US" altLang="zh-CN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 </a:t>
              </a:r>
              <a:endParaRPr lang="en-US" altLang="zh-CN" sz="250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  <p:sp>
          <p:nvSpPr>
            <p:cNvPr id="82" name="文本框 81"/>
            <p:cNvSpPr txBox="1"/>
            <p:nvPr/>
          </p:nvSpPr>
          <p:spPr>
            <a:xfrm>
              <a:off x="5952187" y="376655"/>
              <a:ext cx="509223" cy="47583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动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  <p:sp>
          <p:nvSpPr>
            <p:cNvPr id="83" name="文本框 82"/>
            <p:cNvSpPr txBox="1"/>
            <p:nvPr/>
          </p:nvSpPr>
          <p:spPr>
            <a:xfrm>
              <a:off x="6562299" y="376655"/>
              <a:ext cx="509223" cy="47583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收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  <p:sp>
          <p:nvSpPr>
            <p:cNvPr id="84" name="文本框 83"/>
            <p:cNvSpPr txBox="1"/>
            <p:nvPr/>
          </p:nvSpPr>
          <p:spPr>
            <a:xfrm>
              <a:off x="7140307" y="353160"/>
              <a:ext cx="509223" cy="47583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kumimoji="0" lang="zh-CN" altLang="en-US" sz="25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黑体" panose="02010609060101010101" charset="-122"/>
                  <a:ea typeface="黑体" panose="02010609060101010101" charset="-122"/>
                  <a:cs typeface="楷体" panose="02010609060101010101" pitchFamily="49" charset="-122"/>
                </a:rPr>
                <a:t>获 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pic>
        <p:nvPicPr>
          <p:cNvPr id="4" name="图片 3" descr="个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9390" y="2875915"/>
            <a:ext cx="1100455" cy="170688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0673929" y="4647069"/>
            <a:ext cx="615090" cy="1291690"/>
          </a:xfrm>
          <a:prstGeom prst="rect">
            <a:avLst/>
          </a:prstGeom>
        </p:spPr>
      </p:pic>
      <p:grpSp>
        <p:nvGrpSpPr>
          <p:cNvPr id="10" name="组合 9"/>
          <p:cNvGrpSpPr/>
          <p:nvPr/>
        </p:nvGrpSpPr>
        <p:grpSpPr>
          <a:xfrm>
            <a:off x="2993390" y="2840990"/>
            <a:ext cx="8128000" cy="1349375"/>
            <a:chOff x="4714" y="4474"/>
            <a:chExt cx="12800" cy="2125"/>
          </a:xfrm>
        </p:grpSpPr>
        <p:sp>
          <p:nvSpPr>
            <p:cNvPr id="9" name="圆角矩形标注 8"/>
            <p:cNvSpPr/>
            <p:nvPr/>
          </p:nvSpPr>
          <p:spPr>
            <a:xfrm>
              <a:off x="4714" y="4529"/>
              <a:ext cx="12800" cy="2070"/>
            </a:xfrm>
            <a:prstGeom prst="wedgeRoundRectCallout">
              <a:avLst>
                <a:gd name="adj1" fmla="val -52398"/>
                <a:gd name="adj2" fmla="val 11488"/>
                <a:gd name="adj3" fmla="val 16667"/>
              </a:avLst>
            </a:prstGeom>
            <a:noFill/>
            <a:ln>
              <a:solidFill>
                <a:srgbClr val="1D41D5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文本框 103"/>
            <p:cNvSpPr txBox="1"/>
            <p:nvPr/>
          </p:nvSpPr>
          <p:spPr>
            <a:xfrm>
              <a:off x="4987" y="4474"/>
              <a:ext cx="12526" cy="18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indent="266700">
                <a:lnSpc>
                  <a:spcPct val="150000"/>
                </a:lnSpc>
              </a:pPr>
              <a:r>
                <a:rPr lang="zh-CN" sz="2400" b="1">
                  <a:solidFill>
                    <a:srgbClr val="1D41D5"/>
                  </a:solidFill>
                  <a:latin typeface="微软雅黑" panose="020b0503020204020204" pitchFamily="34" charset="-122"/>
                </a:rPr>
                <a:t>在编织时，首先把绳子的一端放置整齐，在绳子的一端打一个单结。(线端对齐,打结)。</a:t>
              </a:r>
              <a:endParaRPr lang="zh-CN" sz="2400" b="1">
                <a:solidFill>
                  <a:srgbClr val="1D41D5"/>
                </a:solidFill>
                <a:latin typeface="微软雅黑" panose="020b0503020204020204" pitchFamily="34" charset="-122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931260" y="4736893"/>
            <a:ext cx="9385300" cy="1018939"/>
            <a:chOff x="3566" y="4528"/>
            <a:chExt cx="14780" cy="2853"/>
          </a:xfrm>
        </p:grpSpPr>
        <p:sp>
          <p:nvSpPr>
            <p:cNvPr id="12" name="圆角矩形标注 11"/>
            <p:cNvSpPr/>
            <p:nvPr>
              <p:custDataLst>
                <p:tags r:id="rId4"/>
              </p:custDataLst>
            </p:nvPr>
          </p:nvSpPr>
          <p:spPr>
            <a:xfrm>
              <a:off x="3696" y="4528"/>
              <a:ext cx="14650" cy="2853"/>
            </a:xfrm>
            <a:prstGeom prst="wedgeRoundRectCallout">
              <a:avLst>
                <a:gd name="adj1" fmla="val 53625"/>
                <a:gd name="adj2" fmla="val -6598"/>
                <a:gd name="adj3" fmla="val 16667"/>
              </a:avLst>
            </a:prstGeom>
            <a:noFill/>
            <a:ln>
              <a:solidFill>
                <a:srgbClr val="1D41D5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文本框 12"/>
            <p:cNvSpPr txBox="1"/>
            <p:nvPr>
              <p:custDataLst>
                <p:tags r:id="rId5"/>
              </p:custDataLst>
            </p:nvPr>
          </p:nvSpPr>
          <p:spPr>
            <a:xfrm>
              <a:off x="3566" y="4934"/>
              <a:ext cx="14644" cy="18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indent="266700">
                <a:lnSpc>
                  <a:spcPct val="150000"/>
                </a:lnSpc>
              </a:pPr>
              <a:r>
                <a:rPr lang="zh-CN" sz="2400" b="1">
                  <a:solidFill>
                    <a:srgbClr val="1D41D5"/>
                  </a:solidFill>
                  <a:latin typeface="微软雅黑" panose="020b0503020204020204" pitchFamily="34" charset="-122"/>
                </a:rPr>
                <a:t>在打完第一层绳结，然后第二层相邻两根绳子打结，等距操作。 </a:t>
              </a:r>
              <a:endParaRPr lang="zh-CN" sz="2400" b="1">
                <a:solidFill>
                  <a:srgbClr val="1D41D5"/>
                </a:solidFill>
                <a:latin typeface="微软雅黑" panose="020b0503020204020204" pitchFamily="34" charset="-122"/>
              </a:endParaRPr>
            </a:p>
          </p:txBody>
        </p:sp>
      </p:grpSp>
      <p:grpSp>
        <p:nvGrpSpPr>
          <p:cNvPr id="34" name="组合 33"/>
          <p:cNvGrpSpPr/>
          <p:nvPr/>
        </p:nvGrpSpPr>
        <p:grpSpPr>
          <a:xfrm>
            <a:off x="449035" y="1151224"/>
            <a:ext cx="11593285" cy="5316886"/>
            <a:chOff x="3609975" y="2346325"/>
            <a:chExt cx="4975226" cy="2168525"/>
          </a:xfrm>
        </p:grpSpPr>
        <p:sp>
          <p:nvSpPr>
            <p:cNvPr id="35" name="Freeform 464"/>
            <p:cNvSpPr>
              <a:spLocks noEditPoints="1"/>
            </p:cNvSpPr>
            <p:nvPr>
              <p:custDataLst>
                <p:tags r:id="rId6"/>
              </p:custDataLst>
            </p:nvPr>
          </p:nvSpPr>
          <p:spPr bwMode="auto">
            <a:xfrm>
              <a:off x="3640138" y="2411413"/>
              <a:ext cx="4919663" cy="2058988"/>
            </a:xfrm>
            <a:custGeom>
              <a:gdLst>
                <a:gd name="T0" fmla="*/ 3080 w 3099"/>
                <a:gd name="T1" fmla="*/ 19 h 1297"/>
                <a:gd name="T2" fmla="*/ 3080 w 3099"/>
                <a:gd name="T3" fmla="*/ 1280 h 1297"/>
                <a:gd name="T4" fmla="*/ 19 w 3099"/>
                <a:gd name="T5" fmla="*/ 1280 h 1297"/>
                <a:gd name="T6" fmla="*/ 19 w 3099"/>
                <a:gd name="T7" fmla="*/ 19 h 1297"/>
                <a:gd name="T8" fmla="*/ 3080 w 3099"/>
                <a:gd name="T9" fmla="*/ 19 h 1297"/>
                <a:gd name="T10" fmla="*/ 3099 w 3099"/>
                <a:gd name="T11" fmla="*/ 0 h 1297"/>
                <a:gd name="T12" fmla="*/ 3080 w 3099"/>
                <a:gd name="T13" fmla="*/ 0 h 1297"/>
                <a:gd name="T14" fmla="*/ 19 w 3099"/>
                <a:gd name="T15" fmla="*/ 0 h 1297"/>
                <a:gd name="T16" fmla="*/ 0 w 3099"/>
                <a:gd name="T17" fmla="*/ 0 h 1297"/>
                <a:gd name="T18" fmla="*/ 0 w 3099"/>
                <a:gd name="T19" fmla="*/ 19 h 1297"/>
                <a:gd name="T20" fmla="*/ 0 w 3099"/>
                <a:gd name="T21" fmla="*/ 1280 h 1297"/>
                <a:gd name="T22" fmla="*/ 0 w 3099"/>
                <a:gd name="T23" fmla="*/ 1297 h 1297"/>
                <a:gd name="T24" fmla="*/ 19 w 3099"/>
                <a:gd name="T25" fmla="*/ 1297 h 1297"/>
                <a:gd name="T26" fmla="*/ 3080 w 3099"/>
                <a:gd name="T27" fmla="*/ 1297 h 1297"/>
                <a:gd name="T28" fmla="*/ 3099 w 3099"/>
                <a:gd name="T29" fmla="*/ 1297 h 1297"/>
                <a:gd name="T30" fmla="*/ 3099 w 3099"/>
                <a:gd name="T31" fmla="*/ 1280 h 1297"/>
                <a:gd name="T32" fmla="*/ 3099 w 3099"/>
                <a:gd name="T33" fmla="*/ 19 h 1297"/>
                <a:gd name="T34" fmla="*/ 3099 w 3099"/>
                <a:gd name="T35" fmla="*/ 0 h 12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099" h="1297">
                  <a:moveTo>
                    <a:pt x="3080" y="19"/>
                  </a:moveTo>
                  <a:lnTo>
                    <a:pt x="3080" y="1280"/>
                  </a:lnTo>
                  <a:lnTo>
                    <a:pt x="19" y="1280"/>
                  </a:lnTo>
                  <a:lnTo>
                    <a:pt x="19" y="19"/>
                  </a:lnTo>
                  <a:lnTo>
                    <a:pt x="3080" y="19"/>
                  </a:lnTo>
                  <a:close/>
                  <a:moveTo>
                    <a:pt x="3099" y="0"/>
                  </a:moveTo>
                  <a:lnTo>
                    <a:pt x="3080" y="0"/>
                  </a:lnTo>
                  <a:lnTo>
                    <a:pt x="19" y="0"/>
                  </a:lnTo>
                  <a:lnTo>
                    <a:pt x="0" y="0"/>
                  </a:lnTo>
                  <a:lnTo>
                    <a:pt x="0" y="19"/>
                  </a:lnTo>
                  <a:lnTo>
                    <a:pt x="0" y="1280"/>
                  </a:lnTo>
                  <a:lnTo>
                    <a:pt x="0" y="1297"/>
                  </a:lnTo>
                  <a:lnTo>
                    <a:pt x="19" y="1297"/>
                  </a:lnTo>
                  <a:lnTo>
                    <a:pt x="3080" y="1297"/>
                  </a:lnTo>
                  <a:lnTo>
                    <a:pt x="3099" y="1297"/>
                  </a:lnTo>
                  <a:lnTo>
                    <a:pt x="3099" y="1280"/>
                  </a:lnTo>
                  <a:lnTo>
                    <a:pt x="3099" y="19"/>
                  </a:lnTo>
                  <a:lnTo>
                    <a:pt x="3099" y="0"/>
                  </a:lnTo>
                  <a:close/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Freeform 465"/>
            <p:cNvSpPr>
              <a:spLocks noEditPoints="1"/>
            </p:cNvSpPr>
            <p:nvPr>
              <p:custDataLst>
                <p:tags r:id="rId7"/>
              </p:custDataLst>
            </p:nvPr>
          </p:nvSpPr>
          <p:spPr bwMode="auto">
            <a:xfrm>
              <a:off x="3640138" y="2411413"/>
              <a:ext cx="4919663" cy="2058988"/>
            </a:xfrm>
            <a:custGeom>
              <a:gdLst>
                <a:gd name="T0" fmla="*/ 3080 w 3099"/>
                <a:gd name="T1" fmla="*/ 19 h 1297"/>
                <a:gd name="T2" fmla="*/ 3080 w 3099"/>
                <a:gd name="T3" fmla="*/ 1280 h 1297"/>
                <a:gd name="T4" fmla="*/ 19 w 3099"/>
                <a:gd name="T5" fmla="*/ 1280 h 1297"/>
                <a:gd name="T6" fmla="*/ 19 w 3099"/>
                <a:gd name="T7" fmla="*/ 19 h 1297"/>
                <a:gd name="T8" fmla="*/ 3080 w 3099"/>
                <a:gd name="T9" fmla="*/ 19 h 1297"/>
                <a:gd name="T10" fmla="*/ 3099 w 3099"/>
                <a:gd name="T11" fmla="*/ 0 h 1297"/>
                <a:gd name="T12" fmla="*/ 3080 w 3099"/>
                <a:gd name="T13" fmla="*/ 0 h 1297"/>
                <a:gd name="T14" fmla="*/ 19 w 3099"/>
                <a:gd name="T15" fmla="*/ 0 h 1297"/>
                <a:gd name="T16" fmla="*/ 0 w 3099"/>
                <a:gd name="T17" fmla="*/ 0 h 1297"/>
                <a:gd name="T18" fmla="*/ 0 w 3099"/>
                <a:gd name="T19" fmla="*/ 19 h 1297"/>
                <a:gd name="T20" fmla="*/ 0 w 3099"/>
                <a:gd name="T21" fmla="*/ 1280 h 1297"/>
                <a:gd name="T22" fmla="*/ 0 w 3099"/>
                <a:gd name="T23" fmla="*/ 1297 h 1297"/>
                <a:gd name="T24" fmla="*/ 19 w 3099"/>
                <a:gd name="T25" fmla="*/ 1297 h 1297"/>
                <a:gd name="T26" fmla="*/ 3080 w 3099"/>
                <a:gd name="T27" fmla="*/ 1297 h 1297"/>
                <a:gd name="T28" fmla="*/ 3099 w 3099"/>
                <a:gd name="T29" fmla="*/ 1297 h 1297"/>
                <a:gd name="T30" fmla="*/ 3099 w 3099"/>
                <a:gd name="T31" fmla="*/ 1280 h 1297"/>
                <a:gd name="T32" fmla="*/ 3099 w 3099"/>
                <a:gd name="T33" fmla="*/ 19 h 1297"/>
                <a:gd name="T34" fmla="*/ 3099 w 3099"/>
                <a:gd name="T35" fmla="*/ 0 h 12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099" h="1297">
                  <a:moveTo>
                    <a:pt x="3080" y="19"/>
                  </a:moveTo>
                  <a:lnTo>
                    <a:pt x="3080" y="1280"/>
                  </a:lnTo>
                  <a:lnTo>
                    <a:pt x="19" y="1280"/>
                  </a:lnTo>
                  <a:lnTo>
                    <a:pt x="19" y="19"/>
                  </a:lnTo>
                  <a:lnTo>
                    <a:pt x="3080" y="19"/>
                  </a:lnTo>
                  <a:moveTo>
                    <a:pt x="3099" y="0"/>
                  </a:moveTo>
                  <a:lnTo>
                    <a:pt x="3080" y="0"/>
                  </a:lnTo>
                  <a:lnTo>
                    <a:pt x="19" y="0"/>
                  </a:lnTo>
                  <a:lnTo>
                    <a:pt x="0" y="0"/>
                  </a:lnTo>
                  <a:lnTo>
                    <a:pt x="0" y="19"/>
                  </a:lnTo>
                  <a:lnTo>
                    <a:pt x="0" y="1280"/>
                  </a:lnTo>
                  <a:lnTo>
                    <a:pt x="0" y="1297"/>
                  </a:lnTo>
                  <a:lnTo>
                    <a:pt x="19" y="1297"/>
                  </a:lnTo>
                  <a:lnTo>
                    <a:pt x="3080" y="1297"/>
                  </a:lnTo>
                  <a:lnTo>
                    <a:pt x="3099" y="1297"/>
                  </a:lnTo>
                  <a:lnTo>
                    <a:pt x="3099" y="1280"/>
                  </a:lnTo>
                  <a:lnTo>
                    <a:pt x="3099" y="19"/>
                  </a:lnTo>
                  <a:lnTo>
                    <a:pt x="309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Freeform 466"/>
            <p:cNvSpPr/>
            <p:nvPr>
              <p:custDataLst>
                <p:tags r:id="rId8"/>
              </p:custDataLst>
            </p:nvPr>
          </p:nvSpPr>
          <p:spPr bwMode="auto">
            <a:xfrm>
              <a:off x="3719513" y="2738438"/>
              <a:ext cx="4532313" cy="1655763"/>
            </a:xfrm>
            <a:custGeom>
              <a:gdLst>
                <a:gd name="T0" fmla="*/ 1206 w 1206"/>
                <a:gd name="T1" fmla="*/ 435 h 439"/>
                <a:gd name="T2" fmla="*/ 4 w 1206"/>
                <a:gd name="T3" fmla="*/ 435 h 439"/>
                <a:gd name="T4" fmla="*/ 4 w 1206"/>
                <a:gd name="T5" fmla="*/ 0 h 439"/>
                <a:gd name="T6" fmla="*/ 0 w 1206"/>
                <a:gd name="T7" fmla="*/ 0 h 439"/>
                <a:gd name="T8" fmla="*/ 0 w 1206"/>
                <a:gd name="T9" fmla="*/ 439 h 439"/>
                <a:gd name="T10" fmla="*/ 1206 w 1206"/>
                <a:gd name="T11" fmla="*/ 439 h 439"/>
                <a:gd name="T12" fmla="*/ 1206 w 1206"/>
                <a:gd name="T13" fmla="*/ 435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6" h="439">
                  <a:moveTo>
                    <a:pt x="1206" y="435"/>
                  </a:moveTo>
                  <a:cubicBezTo>
                    <a:pt x="4" y="435"/>
                    <a:pt x="4" y="435"/>
                    <a:pt x="4" y="435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1" y="0"/>
                    <a:pt x="0" y="0"/>
                  </a:cubicBezTo>
                  <a:cubicBezTo>
                    <a:pt x="0" y="439"/>
                    <a:pt x="0" y="439"/>
                    <a:pt x="0" y="439"/>
                  </a:cubicBezTo>
                  <a:cubicBezTo>
                    <a:pt x="1206" y="439"/>
                    <a:pt x="1206" y="439"/>
                    <a:pt x="1206" y="439"/>
                  </a:cubicBezTo>
                  <a:cubicBezTo>
                    <a:pt x="1206" y="437"/>
                    <a:pt x="1206" y="436"/>
                    <a:pt x="1206" y="435"/>
                  </a:cubicBezTo>
                  <a:close/>
                </a:path>
              </a:pathLst>
            </a:custGeom>
            <a:solidFill>
              <a:srgbClr val="72A5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Freeform 467"/>
            <p:cNvSpPr/>
            <p:nvPr>
              <p:custDataLst>
                <p:tags r:id="rId9"/>
              </p:custDataLst>
            </p:nvPr>
          </p:nvSpPr>
          <p:spPr bwMode="auto">
            <a:xfrm>
              <a:off x="3940175" y="2490788"/>
              <a:ext cx="4543425" cy="1590675"/>
            </a:xfrm>
            <a:custGeom>
              <a:gdLst>
                <a:gd name="T0" fmla="*/ 1 w 1209"/>
                <a:gd name="T1" fmla="*/ 0 h 422"/>
                <a:gd name="T2" fmla="*/ 0 w 1209"/>
                <a:gd name="T3" fmla="*/ 4 h 422"/>
                <a:gd name="T4" fmla="*/ 1205 w 1209"/>
                <a:gd name="T5" fmla="*/ 4 h 422"/>
                <a:gd name="T6" fmla="*/ 1205 w 1209"/>
                <a:gd name="T7" fmla="*/ 422 h 422"/>
                <a:gd name="T8" fmla="*/ 1209 w 1209"/>
                <a:gd name="T9" fmla="*/ 422 h 422"/>
                <a:gd name="T10" fmla="*/ 1209 w 1209"/>
                <a:gd name="T11" fmla="*/ 0 h 422"/>
                <a:gd name="T12" fmla="*/ 1 w 1209"/>
                <a:gd name="T13" fmla="*/ 0 h 4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9" h="422">
                  <a:moveTo>
                    <a:pt x="1" y="0"/>
                  </a:moveTo>
                  <a:cubicBezTo>
                    <a:pt x="1" y="1"/>
                    <a:pt x="0" y="2"/>
                    <a:pt x="0" y="4"/>
                  </a:cubicBezTo>
                  <a:cubicBezTo>
                    <a:pt x="1205" y="4"/>
                    <a:pt x="1205" y="4"/>
                    <a:pt x="1205" y="4"/>
                  </a:cubicBezTo>
                  <a:cubicBezTo>
                    <a:pt x="1205" y="422"/>
                    <a:pt x="1205" y="422"/>
                    <a:pt x="1205" y="422"/>
                  </a:cubicBezTo>
                  <a:cubicBezTo>
                    <a:pt x="1206" y="422"/>
                    <a:pt x="1207" y="422"/>
                    <a:pt x="1209" y="422"/>
                  </a:cubicBezTo>
                  <a:cubicBezTo>
                    <a:pt x="1209" y="0"/>
                    <a:pt x="1209" y="0"/>
                    <a:pt x="1209" y="0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72A5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endParaRPr lang="zh-CN" altLang="en-US" b="1"/>
            </a:p>
          </p:txBody>
        </p:sp>
        <p:sp>
          <p:nvSpPr>
            <p:cNvPr id="39" name="Freeform 468"/>
            <p:cNvSpPr/>
            <p:nvPr>
              <p:custDataLst>
                <p:tags r:id="rId10"/>
              </p:custDataLst>
            </p:nvPr>
          </p:nvSpPr>
          <p:spPr bwMode="auto">
            <a:xfrm>
              <a:off x="8367713" y="4149725"/>
              <a:ext cx="203200" cy="217488"/>
            </a:xfrm>
            <a:custGeom>
              <a:gdLst>
                <a:gd name="T0" fmla="*/ 18 w 54"/>
                <a:gd name="T1" fmla="*/ 50 h 58"/>
                <a:gd name="T2" fmla="*/ 18 w 54"/>
                <a:gd name="T3" fmla="*/ 46 h 58"/>
                <a:gd name="T4" fmla="*/ 15 w 54"/>
                <a:gd name="T5" fmla="*/ 40 h 58"/>
                <a:gd name="T6" fmla="*/ 0 w 54"/>
                <a:gd name="T7" fmla="*/ 26 h 58"/>
                <a:gd name="T8" fmla="*/ 6 w 54"/>
                <a:gd name="T9" fmla="*/ 14 h 58"/>
                <a:gd name="T10" fmla="*/ 3 w 54"/>
                <a:gd name="T11" fmla="*/ 1 h 58"/>
                <a:gd name="T12" fmla="*/ 15 w 54"/>
                <a:gd name="T13" fmla="*/ 4 h 58"/>
                <a:gd name="T14" fmla="*/ 27 w 54"/>
                <a:gd name="T15" fmla="*/ 0 h 58"/>
                <a:gd name="T16" fmla="*/ 32 w 54"/>
                <a:gd name="T17" fmla="*/ 11 h 58"/>
                <a:gd name="T18" fmla="*/ 43 w 54"/>
                <a:gd name="T19" fmla="*/ 15 h 58"/>
                <a:gd name="T20" fmla="*/ 44 w 54"/>
                <a:gd name="T21" fmla="*/ 31 h 58"/>
                <a:gd name="T22" fmla="*/ 54 w 54"/>
                <a:gd name="T23" fmla="*/ 43 h 58"/>
                <a:gd name="T24" fmla="*/ 45 w 54"/>
                <a:gd name="T25" fmla="*/ 47 h 58"/>
                <a:gd name="T26" fmla="*/ 39 w 54"/>
                <a:gd name="T27" fmla="*/ 58 h 58"/>
                <a:gd name="T28" fmla="*/ 31 w 54"/>
                <a:gd name="T29" fmla="*/ 51 h 58"/>
                <a:gd name="T30" fmla="*/ 28 w 54"/>
                <a:gd name="T31" fmla="*/ 51 h 58"/>
                <a:gd name="T32" fmla="*/ 18 w 54"/>
                <a:gd name="T33" fmla="*/ 52 h 58"/>
                <a:gd name="T34" fmla="*/ 18 w 54"/>
                <a:gd name="T35" fmla="*/ 50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4" h="57">
                  <a:moveTo>
                    <a:pt x="18" y="50"/>
                  </a:moveTo>
                  <a:cubicBezTo>
                    <a:pt x="18" y="48"/>
                    <a:pt x="18" y="46"/>
                    <a:pt x="18" y="46"/>
                  </a:cubicBezTo>
                  <a:cubicBezTo>
                    <a:pt x="17" y="44"/>
                    <a:pt x="16" y="42"/>
                    <a:pt x="15" y="40"/>
                  </a:cubicBezTo>
                  <a:cubicBezTo>
                    <a:pt x="12" y="34"/>
                    <a:pt x="5" y="29"/>
                    <a:pt x="0" y="26"/>
                  </a:cubicBezTo>
                  <a:cubicBezTo>
                    <a:pt x="2" y="22"/>
                    <a:pt x="5" y="18"/>
                    <a:pt x="6" y="14"/>
                  </a:cubicBezTo>
                  <a:cubicBezTo>
                    <a:pt x="7" y="9"/>
                    <a:pt x="6" y="4"/>
                    <a:pt x="3" y="1"/>
                  </a:cubicBezTo>
                  <a:cubicBezTo>
                    <a:pt x="5" y="3"/>
                    <a:pt x="12" y="4"/>
                    <a:pt x="15" y="4"/>
                  </a:cubicBezTo>
                  <a:cubicBezTo>
                    <a:pt x="20" y="4"/>
                    <a:pt x="24" y="2"/>
                    <a:pt x="27" y="0"/>
                  </a:cubicBezTo>
                  <a:cubicBezTo>
                    <a:pt x="27" y="4"/>
                    <a:pt x="29" y="8"/>
                    <a:pt x="32" y="11"/>
                  </a:cubicBezTo>
                  <a:cubicBezTo>
                    <a:pt x="35" y="14"/>
                    <a:pt x="39" y="15"/>
                    <a:pt x="43" y="15"/>
                  </a:cubicBezTo>
                  <a:cubicBezTo>
                    <a:pt x="41" y="20"/>
                    <a:pt x="41" y="26"/>
                    <a:pt x="44" y="31"/>
                  </a:cubicBezTo>
                  <a:cubicBezTo>
                    <a:pt x="46" y="35"/>
                    <a:pt x="50" y="39"/>
                    <a:pt x="54" y="43"/>
                  </a:cubicBezTo>
                  <a:cubicBezTo>
                    <a:pt x="51" y="43"/>
                    <a:pt x="47" y="44"/>
                    <a:pt x="45" y="47"/>
                  </a:cubicBezTo>
                  <a:cubicBezTo>
                    <a:pt x="42" y="50"/>
                    <a:pt x="41" y="55"/>
                    <a:pt x="39" y="58"/>
                  </a:cubicBezTo>
                  <a:cubicBezTo>
                    <a:pt x="40" y="56"/>
                    <a:pt x="33" y="52"/>
                    <a:pt x="31" y="51"/>
                  </a:cubicBezTo>
                  <a:cubicBezTo>
                    <a:pt x="30" y="51"/>
                    <a:pt x="29" y="51"/>
                    <a:pt x="28" y="51"/>
                  </a:cubicBezTo>
                  <a:cubicBezTo>
                    <a:pt x="25" y="51"/>
                    <a:pt x="21" y="51"/>
                    <a:pt x="18" y="52"/>
                  </a:cubicBezTo>
                  <a:cubicBezTo>
                    <a:pt x="18" y="52"/>
                    <a:pt x="18" y="51"/>
                    <a:pt x="18" y="50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Freeform 469"/>
            <p:cNvSpPr/>
            <p:nvPr>
              <p:custDataLst>
                <p:tags r:id="rId11"/>
              </p:custDataLst>
            </p:nvPr>
          </p:nvSpPr>
          <p:spPr bwMode="auto">
            <a:xfrm>
              <a:off x="8401050" y="4171950"/>
              <a:ext cx="109538" cy="169863"/>
            </a:xfrm>
            <a:custGeom>
              <a:gdLst>
                <a:gd name="T0" fmla="*/ 0 w 29"/>
                <a:gd name="T1" fmla="*/ 1 h 45"/>
                <a:gd name="T2" fmla="*/ 14 w 29"/>
                <a:gd name="T3" fmla="*/ 20 h 45"/>
                <a:gd name="T4" fmla="*/ 14 w 29"/>
                <a:gd name="T5" fmla="*/ 20 h 45"/>
                <a:gd name="T6" fmla="*/ 11 w 29"/>
                <a:gd name="T7" fmla="*/ 18 h 45"/>
                <a:gd name="T8" fmla="*/ 5 w 29"/>
                <a:gd name="T9" fmla="*/ 16 h 45"/>
                <a:gd name="T10" fmla="*/ 0 w 29"/>
                <a:gd name="T11" fmla="*/ 15 h 45"/>
                <a:gd name="T12" fmla="*/ 5 w 29"/>
                <a:gd name="T13" fmla="*/ 17 h 45"/>
                <a:gd name="T14" fmla="*/ 10 w 29"/>
                <a:gd name="T15" fmla="*/ 20 h 45"/>
                <a:gd name="T16" fmla="*/ 13 w 29"/>
                <a:gd name="T17" fmla="*/ 21 h 45"/>
                <a:gd name="T18" fmla="*/ 14 w 29"/>
                <a:gd name="T19" fmla="*/ 23 h 45"/>
                <a:gd name="T20" fmla="*/ 17 w 29"/>
                <a:gd name="T21" fmla="*/ 24 h 45"/>
                <a:gd name="T22" fmla="*/ 24 w 29"/>
                <a:gd name="T23" fmla="*/ 37 h 45"/>
                <a:gd name="T24" fmla="*/ 23 w 29"/>
                <a:gd name="T25" fmla="*/ 36 h 45"/>
                <a:gd name="T26" fmla="*/ 20 w 29"/>
                <a:gd name="T27" fmla="*/ 34 h 45"/>
                <a:gd name="T28" fmla="*/ 15 w 29"/>
                <a:gd name="T29" fmla="*/ 33 h 45"/>
                <a:gd name="T30" fmla="*/ 10 w 29"/>
                <a:gd name="T31" fmla="*/ 32 h 45"/>
                <a:gd name="T32" fmla="*/ 14 w 29"/>
                <a:gd name="T33" fmla="*/ 34 h 45"/>
                <a:gd name="T34" fmla="*/ 19 w 29"/>
                <a:gd name="T35" fmla="*/ 36 h 45"/>
                <a:gd name="T36" fmla="*/ 22 w 29"/>
                <a:gd name="T37" fmla="*/ 38 h 45"/>
                <a:gd name="T38" fmla="*/ 23 w 29"/>
                <a:gd name="T39" fmla="*/ 39 h 45"/>
                <a:gd name="T40" fmla="*/ 23 w 29"/>
                <a:gd name="T41" fmla="*/ 39 h 45"/>
                <a:gd name="T42" fmla="*/ 24 w 29"/>
                <a:gd name="T43" fmla="*/ 39 h 45"/>
                <a:gd name="T44" fmla="*/ 24 w 29"/>
                <a:gd name="T45" fmla="*/ 40 h 45"/>
                <a:gd name="T46" fmla="*/ 26 w 29"/>
                <a:gd name="T47" fmla="*/ 41 h 45"/>
                <a:gd name="T48" fmla="*/ 26 w 29"/>
                <a:gd name="T49" fmla="*/ 41 h 45"/>
                <a:gd name="T50" fmla="*/ 26 w 29"/>
                <a:gd name="T51" fmla="*/ 41 h 45"/>
                <a:gd name="T52" fmla="*/ 26 w 29"/>
                <a:gd name="T53" fmla="*/ 41 h 45"/>
                <a:gd name="T54" fmla="*/ 29 w 29"/>
                <a:gd name="T55" fmla="*/ 45 h 45"/>
                <a:gd name="T56" fmla="*/ 27 w 29"/>
                <a:gd name="T57" fmla="*/ 39 h 45"/>
                <a:gd name="T58" fmla="*/ 27 w 29"/>
                <a:gd name="T59" fmla="*/ 37 h 45"/>
                <a:gd name="T60" fmla="*/ 27 w 29"/>
                <a:gd name="T61" fmla="*/ 37 h 45"/>
                <a:gd name="T62" fmla="*/ 27 w 29"/>
                <a:gd name="T63" fmla="*/ 37 h 45"/>
                <a:gd name="T64" fmla="*/ 26 w 29"/>
                <a:gd name="T65" fmla="*/ 20 h 45"/>
                <a:gd name="T66" fmla="*/ 25 w 29"/>
                <a:gd name="T67" fmla="*/ 35 h 45"/>
                <a:gd name="T68" fmla="*/ 18 w 29"/>
                <a:gd name="T69" fmla="*/ 23 h 45"/>
                <a:gd name="T70" fmla="*/ 18 w 29"/>
                <a:gd name="T71" fmla="*/ 23 h 45"/>
                <a:gd name="T72" fmla="*/ 18 w 29"/>
                <a:gd name="T73" fmla="*/ 23 h 45"/>
                <a:gd name="T74" fmla="*/ 18 w 29"/>
                <a:gd name="T75" fmla="*/ 22 h 45"/>
                <a:gd name="T76" fmla="*/ 18 w 29"/>
                <a:gd name="T77" fmla="*/ 22 h 45"/>
                <a:gd name="T78" fmla="*/ 18 w 29"/>
                <a:gd name="T79" fmla="*/ 21 h 45"/>
                <a:gd name="T80" fmla="*/ 18 w 29"/>
                <a:gd name="T81" fmla="*/ 21 h 45"/>
                <a:gd name="T82" fmla="*/ 18 w 29"/>
                <a:gd name="T83" fmla="*/ 21 h 45"/>
                <a:gd name="T84" fmla="*/ 14 w 29"/>
                <a:gd name="T85" fmla="*/ 3 h 45"/>
                <a:gd name="T86" fmla="*/ 15 w 29"/>
                <a:gd name="T87" fmla="*/ 18 h 45"/>
                <a:gd name="T88" fmla="*/ 0 w 29"/>
                <a:gd name="T89" fmla="*/ 1 h 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8" h="45">
                  <a:moveTo>
                    <a:pt x="0" y="1"/>
                  </a:moveTo>
                  <a:cubicBezTo>
                    <a:pt x="0" y="1"/>
                    <a:pt x="7" y="9"/>
                    <a:pt x="14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3" y="19"/>
                    <a:pt x="12" y="19"/>
                    <a:pt x="11" y="18"/>
                  </a:cubicBezTo>
                  <a:cubicBezTo>
                    <a:pt x="9" y="17"/>
                    <a:pt x="7" y="16"/>
                    <a:pt x="5" y="16"/>
                  </a:cubicBezTo>
                  <a:cubicBezTo>
                    <a:pt x="2" y="14"/>
                    <a:pt x="0" y="14"/>
                    <a:pt x="0" y="15"/>
                  </a:cubicBezTo>
                  <a:cubicBezTo>
                    <a:pt x="0" y="15"/>
                    <a:pt x="2" y="16"/>
                    <a:pt x="5" y="17"/>
                  </a:cubicBezTo>
                  <a:cubicBezTo>
                    <a:pt x="6" y="18"/>
                    <a:pt x="8" y="18"/>
                    <a:pt x="10" y="20"/>
                  </a:cubicBezTo>
                  <a:cubicBezTo>
                    <a:pt x="11" y="20"/>
                    <a:pt x="12" y="21"/>
                    <a:pt x="13" y="21"/>
                  </a:cubicBezTo>
                  <a:cubicBezTo>
                    <a:pt x="13" y="22"/>
                    <a:pt x="14" y="22"/>
                    <a:pt x="14" y="23"/>
                  </a:cubicBezTo>
                  <a:cubicBezTo>
                    <a:pt x="14" y="23"/>
                    <a:pt x="16" y="24"/>
                    <a:pt x="17" y="24"/>
                  </a:cubicBezTo>
                  <a:cubicBezTo>
                    <a:pt x="20" y="29"/>
                    <a:pt x="22" y="33"/>
                    <a:pt x="24" y="37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2" y="35"/>
                    <a:pt x="21" y="35"/>
                    <a:pt x="20" y="34"/>
                  </a:cubicBezTo>
                  <a:cubicBezTo>
                    <a:pt x="18" y="34"/>
                    <a:pt x="16" y="33"/>
                    <a:pt x="15" y="33"/>
                  </a:cubicBezTo>
                  <a:cubicBezTo>
                    <a:pt x="12" y="32"/>
                    <a:pt x="10" y="32"/>
                    <a:pt x="10" y="32"/>
                  </a:cubicBezTo>
                  <a:cubicBezTo>
                    <a:pt x="10" y="32"/>
                    <a:pt x="11" y="33"/>
                    <a:pt x="14" y="34"/>
                  </a:cubicBezTo>
                  <a:cubicBezTo>
                    <a:pt x="16" y="35"/>
                    <a:pt x="17" y="35"/>
                    <a:pt x="19" y="36"/>
                  </a:cubicBezTo>
                  <a:cubicBezTo>
                    <a:pt x="20" y="37"/>
                    <a:pt x="21" y="37"/>
                    <a:pt x="22" y="38"/>
                  </a:cubicBezTo>
                  <a:cubicBezTo>
                    <a:pt x="22" y="38"/>
                    <a:pt x="23" y="38"/>
                    <a:pt x="23" y="39"/>
                  </a:cubicBezTo>
                  <a:cubicBezTo>
                    <a:pt x="23" y="39"/>
                    <a:pt x="23" y="39"/>
                    <a:pt x="23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40"/>
                    <a:pt x="24" y="40"/>
                    <a:pt x="24" y="40"/>
                  </a:cubicBezTo>
                  <a:cubicBezTo>
                    <a:pt x="25" y="40"/>
                    <a:pt x="25" y="40"/>
                    <a:pt x="26" y="41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8" y="43"/>
                    <a:pt x="28" y="45"/>
                    <a:pt x="29" y="45"/>
                  </a:cubicBezTo>
                  <a:cubicBezTo>
                    <a:pt x="29" y="45"/>
                    <a:pt x="28" y="42"/>
                    <a:pt x="27" y="39"/>
                  </a:cubicBezTo>
                  <a:cubicBezTo>
                    <a:pt x="27" y="38"/>
                    <a:pt x="27" y="38"/>
                    <a:pt x="27" y="37"/>
                  </a:cubicBezTo>
                  <a:cubicBezTo>
                    <a:pt x="27" y="37"/>
                    <a:pt x="27" y="37"/>
                    <a:pt x="27" y="37"/>
                  </a:cubicBezTo>
                  <a:cubicBezTo>
                    <a:pt x="27" y="37"/>
                    <a:pt x="27" y="37"/>
                    <a:pt x="27" y="37"/>
                  </a:cubicBezTo>
                  <a:cubicBezTo>
                    <a:pt x="27" y="27"/>
                    <a:pt x="27" y="20"/>
                    <a:pt x="26" y="20"/>
                  </a:cubicBezTo>
                  <a:cubicBezTo>
                    <a:pt x="26" y="20"/>
                    <a:pt x="25" y="26"/>
                    <a:pt x="25" y="35"/>
                  </a:cubicBezTo>
                  <a:cubicBezTo>
                    <a:pt x="23" y="31"/>
                    <a:pt x="21" y="27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6" y="10"/>
                    <a:pt x="14" y="3"/>
                    <a:pt x="14" y="3"/>
                  </a:cubicBezTo>
                  <a:cubicBezTo>
                    <a:pt x="13" y="3"/>
                    <a:pt x="14" y="9"/>
                    <a:pt x="15" y="18"/>
                  </a:cubicBezTo>
                  <a:cubicBezTo>
                    <a:pt x="8" y="7"/>
                    <a:pt x="1" y="0"/>
                    <a:pt x="0" y="1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Freeform 470"/>
            <p:cNvSpPr/>
            <p:nvPr>
              <p:custDataLst>
                <p:tags r:id="rId12"/>
              </p:custDataLst>
            </p:nvPr>
          </p:nvSpPr>
          <p:spPr bwMode="auto">
            <a:xfrm>
              <a:off x="8266113" y="4337050"/>
              <a:ext cx="247650" cy="177800"/>
            </a:xfrm>
            <a:custGeom>
              <a:gdLst>
                <a:gd name="T0" fmla="*/ 52 w 66"/>
                <a:gd name="T1" fmla="*/ 36 h 47"/>
                <a:gd name="T2" fmla="*/ 48 w 66"/>
                <a:gd name="T3" fmla="*/ 36 h 47"/>
                <a:gd name="T4" fmla="*/ 42 w 66"/>
                <a:gd name="T5" fmla="*/ 37 h 47"/>
                <a:gd name="T6" fmla="*/ 24 w 66"/>
                <a:gd name="T7" fmla="*/ 47 h 47"/>
                <a:gd name="T8" fmla="*/ 14 w 66"/>
                <a:gd name="T9" fmla="*/ 38 h 47"/>
                <a:gd name="T10" fmla="*/ 0 w 66"/>
                <a:gd name="T11" fmla="*/ 37 h 47"/>
                <a:gd name="T12" fmla="*/ 7 w 66"/>
                <a:gd name="T13" fmla="*/ 26 h 47"/>
                <a:gd name="T14" fmla="*/ 7 w 66"/>
                <a:gd name="T15" fmla="*/ 13 h 47"/>
                <a:gd name="T16" fmla="*/ 19 w 66"/>
                <a:gd name="T17" fmla="*/ 12 h 47"/>
                <a:gd name="T18" fmla="*/ 27 w 66"/>
                <a:gd name="T19" fmla="*/ 2 h 47"/>
                <a:gd name="T20" fmla="*/ 41 w 66"/>
                <a:gd name="T21" fmla="*/ 7 h 47"/>
                <a:gd name="T22" fmla="*/ 56 w 66"/>
                <a:gd name="T23" fmla="*/ 0 h 47"/>
                <a:gd name="T24" fmla="*/ 57 w 66"/>
                <a:gd name="T25" fmla="*/ 10 h 47"/>
                <a:gd name="T26" fmla="*/ 66 w 66"/>
                <a:gd name="T27" fmla="*/ 19 h 47"/>
                <a:gd name="T28" fmla="*/ 57 w 66"/>
                <a:gd name="T29" fmla="*/ 24 h 47"/>
                <a:gd name="T30" fmla="*/ 56 w 66"/>
                <a:gd name="T31" fmla="*/ 27 h 47"/>
                <a:gd name="T32" fmla="*/ 54 w 66"/>
                <a:gd name="T33" fmla="*/ 38 h 47"/>
                <a:gd name="T34" fmla="*/ 52 w 66"/>
                <a:gd name="T35" fmla="*/ 36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6" h="47">
                  <a:moveTo>
                    <a:pt x="52" y="36"/>
                  </a:moveTo>
                  <a:cubicBezTo>
                    <a:pt x="50" y="36"/>
                    <a:pt x="48" y="36"/>
                    <a:pt x="48" y="36"/>
                  </a:cubicBezTo>
                  <a:cubicBezTo>
                    <a:pt x="46" y="36"/>
                    <a:pt x="44" y="36"/>
                    <a:pt x="42" y="37"/>
                  </a:cubicBezTo>
                  <a:cubicBezTo>
                    <a:pt x="35" y="38"/>
                    <a:pt x="29" y="43"/>
                    <a:pt x="24" y="47"/>
                  </a:cubicBezTo>
                  <a:cubicBezTo>
                    <a:pt x="21" y="44"/>
                    <a:pt x="18" y="40"/>
                    <a:pt x="14" y="38"/>
                  </a:cubicBezTo>
                  <a:cubicBezTo>
                    <a:pt x="10" y="35"/>
                    <a:pt x="5" y="35"/>
                    <a:pt x="0" y="37"/>
                  </a:cubicBezTo>
                  <a:cubicBezTo>
                    <a:pt x="4" y="35"/>
                    <a:pt x="6" y="29"/>
                    <a:pt x="7" y="26"/>
                  </a:cubicBezTo>
                  <a:cubicBezTo>
                    <a:pt x="9" y="22"/>
                    <a:pt x="8" y="17"/>
                    <a:pt x="7" y="13"/>
                  </a:cubicBezTo>
                  <a:cubicBezTo>
                    <a:pt x="11" y="14"/>
                    <a:pt x="15" y="14"/>
                    <a:pt x="19" y="12"/>
                  </a:cubicBezTo>
                  <a:cubicBezTo>
                    <a:pt x="23" y="10"/>
                    <a:pt x="25" y="6"/>
                    <a:pt x="27" y="2"/>
                  </a:cubicBezTo>
                  <a:cubicBezTo>
                    <a:pt x="30" y="6"/>
                    <a:pt x="36" y="7"/>
                    <a:pt x="41" y="7"/>
                  </a:cubicBezTo>
                  <a:cubicBezTo>
                    <a:pt x="47" y="6"/>
                    <a:pt x="51" y="3"/>
                    <a:pt x="56" y="0"/>
                  </a:cubicBezTo>
                  <a:cubicBezTo>
                    <a:pt x="55" y="4"/>
                    <a:pt x="55" y="7"/>
                    <a:pt x="57" y="10"/>
                  </a:cubicBezTo>
                  <a:cubicBezTo>
                    <a:pt x="59" y="14"/>
                    <a:pt x="63" y="16"/>
                    <a:pt x="66" y="19"/>
                  </a:cubicBezTo>
                  <a:cubicBezTo>
                    <a:pt x="65" y="18"/>
                    <a:pt x="58" y="23"/>
                    <a:pt x="57" y="24"/>
                  </a:cubicBezTo>
                  <a:cubicBezTo>
                    <a:pt x="57" y="25"/>
                    <a:pt x="56" y="26"/>
                    <a:pt x="56" y="27"/>
                  </a:cubicBezTo>
                  <a:cubicBezTo>
                    <a:pt x="55" y="31"/>
                    <a:pt x="54" y="34"/>
                    <a:pt x="54" y="38"/>
                  </a:cubicBezTo>
                  <a:cubicBezTo>
                    <a:pt x="54" y="37"/>
                    <a:pt x="53" y="37"/>
                    <a:pt x="52" y="36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Freeform 471"/>
            <p:cNvSpPr/>
            <p:nvPr>
              <p:custDataLst>
                <p:tags r:id="rId13"/>
              </p:custDataLst>
            </p:nvPr>
          </p:nvSpPr>
          <p:spPr bwMode="auto">
            <a:xfrm>
              <a:off x="8296275" y="4383088"/>
              <a:ext cx="192088" cy="93663"/>
            </a:xfrm>
            <a:custGeom>
              <a:gdLst>
                <a:gd name="T0" fmla="*/ 0 w 51"/>
                <a:gd name="T1" fmla="*/ 20 h 25"/>
                <a:gd name="T2" fmla="*/ 23 w 51"/>
                <a:gd name="T3" fmla="*/ 13 h 25"/>
                <a:gd name="T4" fmla="*/ 23 w 51"/>
                <a:gd name="T5" fmla="*/ 13 h 25"/>
                <a:gd name="T6" fmla="*/ 20 w 51"/>
                <a:gd name="T7" fmla="*/ 15 h 25"/>
                <a:gd name="T8" fmla="*/ 16 w 51"/>
                <a:gd name="T9" fmla="*/ 20 h 25"/>
                <a:gd name="T10" fmla="*/ 13 w 51"/>
                <a:gd name="T11" fmla="*/ 24 h 25"/>
                <a:gd name="T12" fmla="*/ 17 w 51"/>
                <a:gd name="T13" fmla="*/ 21 h 25"/>
                <a:gd name="T14" fmla="*/ 21 w 51"/>
                <a:gd name="T15" fmla="*/ 17 h 25"/>
                <a:gd name="T16" fmla="*/ 24 w 51"/>
                <a:gd name="T17" fmla="*/ 15 h 25"/>
                <a:gd name="T18" fmla="*/ 25 w 51"/>
                <a:gd name="T19" fmla="*/ 13 h 25"/>
                <a:gd name="T20" fmla="*/ 27 w 51"/>
                <a:gd name="T21" fmla="*/ 11 h 25"/>
                <a:gd name="T22" fmla="*/ 42 w 51"/>
                <a:gd name="T23" fmla="*/ 8 h 25"/>
                <a:gd name="T24" fmla="*/ 41 w 51"/>
                <a:gd name="T25" fmla="*/ 9 h 25"/>
                <a:gd name="T26" fmla="*/ 38 w 51"/>
                <a:gd name="T27" fmla="*/ 12 h 25"/>
                <a:gd name="T28" fmla="*/ 35 w 51"/>
                <a:gd name="T29" fmla="*/ 16 h 25"/>
                <a:gd name="T30" fmla="*/ 33 w 51"/>
                <a:gd name="T31" fmla="*/ 21 h 25"/>
                <a:gd name="T32" fmla="*/ 36 w 51"/>
                <a:gd name="T33" fmla="*/ 17 h 25"/>
                <a:gd name="T34" fmla="*/ 40 w 51"/>
                <a:gd name="T35" fmla="*/ 13 h 25"/>
                <a:gd name="T36" fmla="*/ 42 w 51"/>
                <a:gd name="T37" fmla="*/ 11 h 25"/>
                <a:gd name="T38" fmla="*/ 43 w 51"/>
                <a:gd name="T39" fmla="*/ 10 h 25"/>
                <a:gd name="T40" fmla="*/ 43 w 51"/>
                <a:gd name="T41" fmla="*/ 9 h 25"/>
                <a:gd name="T42" fmla="*/ 44 w 51"/>
                <a:gd name="T43" fmla="*/ 9 h 25"/>
                <a:gd name="T44" fmla="*/ 44 w 51"/>
                <a:gd name="T45" fmla="*/ 9 h 25"/>
                <a:gd name="T46" fmla="*/ 46 w 51"/>
                <a:gd name="T47" fmla="*/ 8 h 25"/>
                <a:gd name="T48" fmla="*/ 46 w 51"/>
                <a:gd name="T49" fmla="*/ 8 h 25"/>
                <a:gd name="T50" fmla="*/ 46 w 51"/>
                <a:gd name="T51" fmla="*/ 8 h 25"/>
                <a:gd name="T52" fmla="*/ 46 w 51"/>
                <a:gd name="T53" fmla="*/ 7 h 25"/>
                <a:gd name="T54" fmla="*/ 51 w 51"/>
                <a:gd name="T55" fmla="*/ 6 h 25"/>
                <a:gd name="T56" fmla="*/ 45 w 51"/>
                <a:gd name="T57" fmla="*/ 6 h 25"/>
                <a:gd name="T58" fmla="*/ 43 w 51"/>
                <a:gd name="T59" fmla="*/ 6 h 25"/>
                <a:gd name="T60" fmla="*/ 43 w 51"/>
                <a:gd name="T61" fmla="*/ 6 h 25"/>
                <a:gd name="T62" fmla="*/ 43 w 51"/>
                <a:gd name="T63" fmla="*/ 6 h 25"/>
                <a:gd name="T64" fmla="*/ 26 w 51"/>
                <a:gd name="T65" fmla="*/ 1 h 25"/>
                <a:gd name="T66" fmla="*/ 40 w 51"/>
                <a:gd name="T67" fmla="*/ 7 h 25"/>
                <a:gd name="T68" fmla="*/ 27 w 51"/>
                <a:gd name="T69" fmla="*/ 10 h 25"/>
                <a:gd name="T70" fmla="*/ 27 w 51"/>
                <a:gd name="T71" fmla="*/ 10 h 25"/>
                <a:gd name="T72" fmla="*/ 27 w 51"/>
                <a:gd name="T73" fmla="*/ 10 h 25"/>
                <a:gd name="T74" fmla="*/ 26 w 51"/>
                <a:gd name="T75" fmla="*/ 10 h 25"/>
                <a:gd name="T76" fmla="*/ 26 w 51"/>
                <a:gd name="T77" fmla="*/ 10 h 25"/>
                <a:gd name="T78" fmla="*/ 24 w 51"/>
                <a:gd name="T79" fmla="*/ 9 h 25"/>
                <a:gd name="T80" fmla="*/ 24 w 51"/>
                <a:gd name="T81" fmla="*/ 9 h 25"/>
                <a:gd name="T82" fmla="*/ 6 w 51"/>
                <a:gd name="T83" fmla="*/ 8 h 25"/>
                <a:gd name="T84" fmla="*/ 22 w 51"/>
                <a:gd name="T85" fmla="*/ 11 h 25"/>
                <a:gd name="T86" fmla="*/ 0 w 51"/>
                <a:gd name="T87" fmla="*/ 20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1" h="25">
                  <a:moveTo>
                    <a:pt x="0" y="20"/>
                  </a:moveTo>
                  <a:cubicBezTo>
                    <a:pt x="1" y="21"/>
                    <a:pt x="10" y="16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2" y="14"/>
                    <a:pt x="21" y="15"/>
                    <a:pt x="20" y="15"/>
                  </a:cubicBezTo>
                  <a:cubicBezTo>
                    <a:pt x="18" y="17"/>
                    <a:pt x="17" y="18"/>
                    <a:pt x="16" y="20"/>
                  </a:cubicBezTo>
                  <a:cubicBezTo>
                    <a:pt x="14" y="22"/>
                    <a:pt x="13" y="24"/>
                    <a:pt x="13" y="24"/>
                  </a:cubicBezTo>
                  <a:cubicBezTo>
                    <a:pt x="14" y="25"/>
                    <a:pt x="15" y="23"/>
                    <a:pt x="17" y="21"/>
                  </a:cubicBezTo>
                  <a:cubicBezTo>
                    <a:pt x="18" y="19"/>
                    <a:pt x="19" y="18"/>
                    <a:pt x="21" y="17"/>
                  </a:cubicBezTo>
                  <a:cubicBezTo>
                    <a:pt x="22" y="16"/>
                    <a:pt x="23" y="15"/>
                    <a:pt x="24" y="15"/>
                  </a:cubicBezTo>
                  <a:cubicBezTo>
                    <a:pt x="24" y="14"/>
                    <a:pt x="25" y="14"/>
                    <a:pt x="25" y="13"/>
                  </a:cubicBezTo>
                  <a:cubicBezTo>
                    <a:pt x="25" y="13"/>
                    <a:pt x="27" y="12"/>
                    <a:pt x="27" y="11"/>
                  </a:cubicBezTo>
                  <a:cubicBezTo>
                    <a:pt x="33" y="10"/>
                    <a:pt x="38" y="9"/>
                    <a:pt x="42" y="8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0" y="10"/>
                    <a:pt x="39" y="11"/>
                    <a:pt x="38" y="12"/>
                  </a:cubicBezTo>
                  <a:cubicBezTo>
                    <a:pt x="37" y="13"/>
                    <a:pt x="36" y="15"/>
                    <a:pt x="35" y="16"/>
                  </a:cubicBezTo>
                  <a:cubicBezTo>
                    <a:pt x="33" y="19"/>
                    <a:pt x="32" y="20"/>
                    <a:pt x="33" y="21"/>
                  </a:cubicBezTo>
                  <a:cubicBezTo>
                    <a:pt x="33" y="21"/>
                    <a:pt x="34" y="19"/>
                    <a:pt x="36" y="17"/>
                  </a:cubicBezTo>
                  <a:cubicBezTo>
                    <a:pt x="37" y="16"/>
                    <a:pt x="38" y="14"/>
                    <a:pt x="40" y="13"/>
                  </a:cubicBezTo>
                  <a:cubicBezTo>
                    <a:pt x="40" y="12"/>
                    <a:pt x="41" y="11"/>
                    <a:pt x="42" y="11"/>
                  </a:cubicBezTo>
                  <a:cubicBezTo>
                    <a:pt x="42" y="10"/>
                    <a:pt x="43" y="10"/>
                    <a:pt x="43" y="1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4" y="9"/>
                    <a:pt x="44" y="9"/>
                    <a:pt x="44" y="9"/>
                  </a:cubicBezTo>
                  <a:cubicBezTo>
                    <a:pt x="44" y="9"/>
                    <a:pt x="44" y="9"/>
                    <a:pt x="44" y="9"/>
                  </a:cubicBezTo>
                  <a:cubicBezTo>
                    <a:pt x="45" y="8"/>
                    <a:pt x="45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7"/>
                    <a:pt x="46" y="7"/>
                    <a:pt x="46" y="7"/>
                  </a:cubicBezTo>
                  <a:cubicBezTo>
                    <a:pt x="49" y="7"/>
                    <a:pt x="51" y="7"/>
                    <a:pt x="51" y="6"/>
                  </a:cubicBezTo>
                  <a:cubicBezTo>
                    <a:pt x="51" y="6"/>
                    <a:pt x="48" y="6"/>
                    <a:pt x="45" y="6"/>
                  </a:cubicBezTo>
                  <a:cubicBezTo>
                    <a:pt x="44" y="6"/>
                    <a:pt x="43" y="6"/>
                    <a:pt x="43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34" y="3"/>
                    <a:pt x="26" y="0"/>
                    <a:pt x="26" y="1"/>
                  </a:cubicBezTo>
                  <a:cubicBezTo>
                    <a:pt x="26" y="2"/>
                    <a:pt x="32" y="4"/>
                    <a:pt x="40" y="7"/>
                  </a:cubicBezTo>
                  <a:cubicBezTo>
                    <a:pt x="36" y="7"/>
                    <a:pt x="32" y="8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5" y="10"/>
                    <a:pt x="25" y="10"/>
                    <a:pt x="24" y="9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14" y="8"/>
                    <a:pt x="6" y="8"/>
                    <a:pt x="6" y="8"/>
                  </a:cubicBezTo>
                  <a:cubicBezTo>
                    <a:pt x="6" y="9"/>
                    <a:pt x="13" y="9"/>
                    <a:pt x="22" y="11"/>
                  </a:cubicBezTo>
                  <a:cubicBezTo>
                    <a:pt x="9" y="15"/>
                    <a:pt x="0" y="20"/>
                    <a:pt x="0" y="20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472"/>
            <p:cNvSpPr/>
            <p:nvPr>
              <p:custDataLst>
                <p:tags r:id="rId14"/>
              </p:custDataLst>
            </p:nvPr>
          </p:nvSpPr>
          <p:spPr bwMode="auto">
            <a:xfrm>
              <a:off x="8472488" y="4289425"/>
              <a:ext cx="112713" cy="96838"/>
            </a:xfrm>
            <a:custGeom>
              <a:gdLst>
                <a:gd name="T0" fmla="*/ 8 w 30"/>
                <a:gd name="T1" fmla="*/ 4 h 26"/>
                <a:gd name="T2" fmla="*/ 14 w 30"/>
                <a:gd name="T3" fmla="*/ 25 h 26"/>
                <a:gd name="T4" fmla="*/ 19 w 30"/>
                <a:gd name="T5" fmla="*/ 26 h 26"/>
                <a:gd name="T6" fmla="*/ 24 w 30"/>
                <a:gd name="T7" fmla="*/ 24 h 26"/>
                <a:gd name="T8" fmla="*/ 28 w 30"/>
                <a:gd name="T9" fmla="*/ 20 h 26"/>
                <a:gd name="T10" fmla="*/ 28 w 30"/>
                <a:gd name="T11" fmla="*/ 8 h 26"/>
                <a:gd name="T12" fmla="*/ 20 w 30"/>
                <a:gd name="T13" fmla="*/ 2 h 26"/>
                <a:gd name="T14" fmla="*/ 8 w 30"/>
                <a:gd name="T15" fmla="*/ 4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26">
                  <a:moveTo>
                    <a:pt x="8" y="4"/>
                  </a:moveTo>
                  <a:cubicBezTo>
                    <a:pt x="0" y="11"/>
                    <a:pt x="5" y="22"/>
                    <a:pt x="14" y="25"/>
                  </a:cubicBezTo>
                  <a:cubicBezTo>
                    <a:pt x="16" y="26"/>
                    <a:pt x="18" y="26"/>
                    <a:pt x="19" y="26"/>
                  </a:cubicBezTo>
                  <a:cubicBezTo>
                    <a:pt x="21" y="26"/>
                    <a:pt x="22" y="25"/>
                    <a:pt x="24" y="24"/>
                  </a:cubicBezTo>
                  <a:cubicBezTo>
                    <a:pt x="26" y="23"/>
                    <a:pt x="27" y="21"/>
                    <a:pt x="28" y="20"/>
                  </a:cubicBezTo>
                  <a:cubicBezTo>
                    <a:pt x="30" y="16"/>
                    <a:pt x="30" y="12"/>
                    <a:pt x="28" y="8"/>
                  </a:cubicBezTo>
                  <a:cubicBezTo>
                    <a:pt x="26" y="5"/>
                    <a:pt x="23" y="3"/>
                    <a:pt x="20" y="2"/>
                  </a:cubicBezTo>
                  <a:cubicBezTo>
                    <a:pt x="16" y="0"/>
                    <a:pt x="12" y="1"/>
                    <a:pt x="8" y="4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Freeform 473"/>
            <p:cNvSpPr/>
            <p:nvPr>
              <p:custDataLst>
                <p:tags r:id="rId15"/>
              </p:custDataLst>
            </p:nvPr>
          </p:nvSpPr>
          <p:spPr bwMode="auto">
            <a:xfrm>
              <a:off x="8499475" y="4303713"/>
              <a:ext cx="63500" cy="30163"/>
            </a:xfrm>
            <a:custGeom>
              <a:gdLst>
                <a:gd name="T0" fmla="*/ 9 w 17"/>
                <a:gd name="T1" fmla="*/ 0 h 8"/>
                <a:gd name="T2" fmla="*/ 8 w 17"/>
                <a:gd name="T3" fmla="*/ 0 h 8"/>
                <a:gd name="T4" fmla="*/ 8 w 17"/>
                <a:gd name="T5" fmla="*/ 0 h 8"/>
                <a:gd name="T6" fmla="*/ 8 w 17"/>
                <a:gd name="T7" fmla="*/ 0 h 8"/>
                <a:gd name="T8" fmla="*/ 8 w 17"/>
                <a:gd name="T9" fmla="*/ 0 h 8"/>
                <a:gd name="T10" fmla="*/ 7 w 17"/>
                <a:gd name="T11" fmla="*/ 0 h 8"/>
                <a:gd name="T12" fmla="*/ 7 w 17"/>
                <a:gd name="T13" fmla="*/ 0 h 8"/>
                <a:gd name="T14" fmla="*/ 1 w 17"/>
                <a:gd name="T15" fmla="*/ 5 h 8"/>
                <a:gd name="T16" fmla="*/ 0 w 17"/>
                <a:gd name="T17" fmla="*/ 8 h 8"/>
                <a:gd name="T18" fmla="*/ 0 w 17"/>
                <a:gd name="T19" fmla="*/ 8 h 8"/>
                <a:gd name="T20" fmla="*/ 2 w 17"/>
                <a:gd name="T21" fmla="*/ 6 h 8"/>
                <a:gd name="T22" fmla="*/ 7 w 17"/>
                <a:gd name="T23" fmla="*/ 3 h 8"/>
                <a:gd name="T24" fmla="*/ 7 w 17"/>
                <a:gd name="T25" fmla="*/ 3 h 8"/>
                <a:gd name="T26" fmla="*/ 7 w 17"/>
                <a:gd name="T27" fmla="*/ 3 h 8"/>
                <a:gd name="T28" fmla="*/ 8 w 17"/>
                <a:gd name="T29" fmla="*/ 3 h 8"/>
                <a:gd name="T30" fmla="*/ 9 w 17"/>
                <a:gd name="T31" fmla="*/ 3 h 8"/>
                <a:gd name="T32" fmla="*/ 9 w 17"/>
                <a:gd name="T33" fmla="*/ 3 h 8"/>
                <a:gd name="T34" fmla="*/ 9 w 17"/>
                <a:gd name="T35" fmla="*/ 3 h 8"/>
                <a:gd name="T36" fmla="*/ 14 w 17"/>
                <a:gd name="T37" fmla="*/ 4 h 8"/>
                <a:gd name="T38" fmla="*/ 17 w 17"/>
                <a:gd name="T39" fmla="*/ 6 h 8"/>
                <a:gd name="T40" fmla="*/ 17 w 17"/>
                <a:gd name="T41" fmla="*/ 5 h 8"/>
                <a:gd name="T42" fmla="*/ 16 w 17"/>
                <a:gd name="T43" fmla="*/ 3 h 8"/>
                <a:gd name="T44" fmla="*/ 9 w 17"/>
                <a:gd name="T45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7" h="8">
                  <a:moveTo>
                    <a:pt x="9" y="0"/>
                  </a:moveTo>
                  <a:cubicBezTo>
                    <a:pt x="9" y="0"/>
                    <a:pt x="9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1"/>
                    <a:pt x="1" y="3"/>
                    <a:pt x="1" y="5"/>
                  </a:cubicBezTo>
                  <a:cubicBezTo>
                    <a:pt x="0" y="7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1" y="8"/>
                    <a:pt x="1" y="7"/>
                    <a:pt x="2" y="6"/>
                  </a:cubicBezTo>
                  <a:cubicBezTo>
                    <a:pt x="3" y="5"/>
                    <a:pt x="5" y="4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3"/>
                    <a:pt x="13" y="4"/>
                    <a:pt x="14" y="4"/>
                  </a:cubicBezTo>
                  <a:cubicBezTo>
                    <a:pt x="16" y="5"/>
                    <a:pt x="16" y="6"/>
                    <a:pt x="17" y="6"/>
                  </a:cubicBezTo>
                  <a:cubicBezTo>
                    <a:pt x="17" y="6"/>
                    <a:pt x="17" y="5"/>
                    <a:pt x="17" y="5"/>
                  </a:cubicBezTo>
                  <a:cubicBezTo>
                    <a:pt x="17" y="5"/>
                    <a:pt x="17" y="4"/>
                    <a:pt x="16" y="3"/>
                  </a:cubicBezTo>
                  <a:cubicBezTo>
                    <a:pt x="14" y="1"/>
                    <a:pt x="12" y="0"/>
                    <a:pt x="9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Freeform 474"/>
            <p:cNvSpPr/>
            <p:nvPr>
              <p:custDataLst>
                <p:tags r:id="rId16"/>
              </p:custDataLst>
            </p:nvPr>
          </p:nvSpPr>
          <p:spPr bwMode="auto">
            <a:xfrm>
              <a:off x="8401050" y="4386263"/>
              <a:ext cx="101600" cy="98425"/>
            </a:xfrm>
            <a:custGeom>
              <a:gdLst>
                <a:gd name="T0" fmla="*/ 10 w 27"/>
                <a:gd name="T1" fmla="*/ 24 h 26"/>
                <a:gd name="T2" fmla="*/ 8 w 27"/>
                <a:gd name="T3" fmla="*/ 2 h 26"/>
                <a:gd name="T4" fmla="*/ 13 w 27"/>
                <a:gd name="T5" fmla="*/ 0 h 26"/>
                <a:gd name="T6" fmla="*/ 18 w 27"/>
                <a:gd name="T7" fmla="*/ 0 h 26"/>
                <a:gd name="T8" fmla="*/ 23 w 27"/>
                <a:gd name="T9" fmla="*/ 3 h 26"/>
                <a:gd name="T10" fmla="*/ 27 w 27"/>
                <a:gd name="T11" fmla="*/ 14 h 26"/>
                <a:gd name="T12" fmla="*/ 22 w 27"/>
                <a:gd name="T13" fmla="*/ 22 h 26"/>
                <a:gd name="T14" fmla="*/ 10 w 27"/>
                <a:gd name="T15" fmla="*/ 24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" h="26">
                  <a:moveTo>
                    <a:pt x="10" y="24"/>
                  </a:moveTo>
                  <a:cubicBezTo>
                    <a:pt x="0" y="20"/>
                    <a:pt x="1" y="9"/>
                    <a:pt x="8" y="2"/>
                  </a:cubicBezTo>
                  <a:cubicBezTo>
                    <a:pt x="9" y="1"/>
                    <a:pt x="11" y="0"/>
                    <a:pt x="13" y="0"/>
                  </a:cubicBezTo>
                  <a:cubicBezTo>
                    <a:pt x="14" y="0"/>
                    <a:pt x="16" y="0"/>
                    <a:pt x="18" y="0"/>
                  </a:cubicBezTo>
                  <a:cubicBezTo>
                    <a:pt x="20" y="1"/>
                    <a:pt x="22" y="1"/>
                    <a:pt x="23" y="3"/>
                  </a:cubicBezTo>
                  <a:cubicBezTo>
                    <a:pt x="26" y="5"/>
                    <a:pt x="27" y="10"/>
                    <a:pt x="27" y="14"/>
                  </a:cubicBezTo>
                  <a:cubicBezTo>
                    <a:pt x="26" y="17"/>
                    <a:pt x="25" y="20"/>
                    <a:pt x="22" y="22"/>
                  </a:cubicBezTo>
                  <a:cubicBezTo>
                    <a:pt x="19" y="25"/>
                    <a:pt x="14" y="26"/>
                    <a:pt x="10" y="24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475"/>
            <p:cNvSpPr/>
            <p:nvPr>
              <p:custDataLst>
                <p:tags r:id="rId17"/>
              </p:custDataLst>
            </p:nvPr>
          </p:nvSpPr>
          <p:spPr bwMode="auto">
            <a:xfrm>
              <a:off x="8423275" y="4440238"/>
              <a:ext cx="68263" cy="30163"/>
            </a:xfrm>
            <a:custGeom>
              <a:gdLst>
                <a:gd name="T0" fmla="*/ 17 w 18"/>
                <a:gd name="T1" fmla="*/ 0 h 8"/>
                <a:gd name="T2" fmla="*/ 15 w 18"/>
                <a:gd name="T3" fmla="*/ 2 h 8"/>
                <a:gd name="T4" fmla="*/ 10 w 18"/>
                <a:gd name="T5" fmla="*/ 5 h 8"/>
                <a:gd name="T6" fmla="*/ 10 w 18"/>
                <a:gd name="T7" fmla="*/ 5 h 8"/>
                <a:gd name="T8" fmla="*/ 10 w 18"/>
                <a:gd name="T9" fmla="*/ 5 h 8"/>
                <a:gd name="T10" fmla="*/ 9 w 18"/>
                <a:gd name="T11" fmla="*/ 5 h 8"/>
                <a:gd name="T12" fmla="*/ 9 w 18"/>
                <a:gd name="T13" fmla="*/ 5 h 8"/>
                <a:gd name="T14" fmla="*/ 8 w 18"/>
                <a:gd name="T15" fmla="*/ 6 h 8"/>
                <a:gd name="T16" fmla="*/ 3 w 18"/>
                <a:gd name="T17" fmla="*/ 4 h 8"/>
                <a:gd name="T18" fmla="*/ 1 w 18"/>
                <a:gd name="T19" fmla="*/ 3 h 8"/>
                <a:gd name="T20" fmla="*/ 0 w 18"/>
                <a:gd name="T21" fmla="*/ 3 h 8"/>
                <a:gd name="T22" fmla="*/ 2 w 18"/>
                <a:gd name="T23" fmla="*/ 6 h 8"/>
                <a:gd name="T24" fmla="*/ 8 w 18"/>
                <a:gd name="T25" fmla="*/ 8 h 8"/>
                <a:gd name="T26" fmla="*/ 9 w 18"/>
                <a:gd name="T27" fmla="*/ 8 h 8"/>
                <a:gd name="T28" fmla="*/ 9 w 18"/>
                <a:gd name="T29" fmla="*/ 8 h 8"/>
                <a:gd name="T30" fmla="*/ 10 w 18"/>
                <a:gd name="T31" fmla="*/ 8 h 8"/>
                <a:gd name="T32" fmla="*/ 11 w 18"/>
                <a:gd name="T33" fmla="*/ 8 h 8"/>
                <a:gd name="T34" fmla="*/ 11 w 18"/>
                <a:gd name="T35" fmla="*/ 8 h 8"/>
                <a:gd name="T36" fmla="*/ 17 w 18"/>
                <a:gd name="T37" fmla="*/ 3 h 8"/>
                <a:gd name="T38" fmla="*/ 17 w 18"/>
                <a:gd name="T39" fmla="*/ 0 h 8"/>
                <a:gd name="T40" fmla="*/ 17 w 18"/>
                <a:gd name="T41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8" h="8">
                  <a:moveTo>
                    <a:pt x="17" y="0"/>
                  </a:moveTo>
                  <a:cubicBezTo>
                    <a:pt x="17" y="0"/>
                    <a:pt x="16" y="1"/>
                    <a:pt x="15" y="2"/>
                  </a:cubicBezTo>
                  <a:cubicBezTo>
                    <a:pt x="14" y="3"/>
                    <a:pt x="12" y="5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6" y="6"/>
                    <a:pt x="4" y="5"/>
                    <a:pt x="3" y="4"/>
                  </a:cubicBezTo>
                  <a:cubicBezTo>
                    <a:pt x="2" y="4"/>
                    <a:pt x="1" y="3"/>
                    <a:pt x="1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5"/>
                    <a:pt x="2" y="6"/>
                  </a:cubicBezTo>
                  <a:cubicBezTo>
                    <a:pt x="3" y="7"/>
                    <a:pt x="5" y="8"/>
                    <a:pt x="8" y="8"/>
                  </a:cubicBezTo>
                  <a:cubicBezTo>
                    <a:pt x="8" y="8"/>
                    <a:pt x="9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4" y="7"/>
                    <a:pt x="16" y="5"/>
                    <a:pt x="17" y="3"/>
                  </a:cubicBezTo>
                  <a:cubicBezTo>
                    <a:pt x="18" y="1"/>
                    <a:pt x="17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476"/>
            <p:cNvSpPr/>
            <p:nvPr>
              <p:custDataLst>
                <p:tags r:id="rId18"/>
              </p:custDataLst>
            </p:nvPr>
          </p:nvSpPr>
          <p:spPr bwMode="auto">
            <a:xfrm>
              <a:off x="8488363" y="4379913"/>
              <a:ext cx="96838" cy="104775"/>
            </a:xfrm>
            <a:custGeom>
              <a:gdLst>
                <a:gd name="T0" fmla="*/ 17 w 26"/>
                <a:gd name="T1" fmla="*/ 24 h 28"/>
                <a:gd name="T2" fmla="*/ 2 w 26"/>
                <a:gd name="T3" fmla="*/ 9 h 28"/>
                <a:gd name="T4" fmla="*/ 4 w 26"/>
                <a:gd name="T5" fmla="*/ 4 h 28"/>
                <a:gd name="T6" fmla="*/ 8 w 26"/>
                <a:gd name="T7" fmla="*/ 1 h 28"/>
                <a:gd name="T8" fmla="*/ 14 w 26"/>
                <a:gd name="T9" fmla="*/ 0 h 28"/>
                <a:gd name="T10" fmla="*/ 24 w 26"/>
                <a:gd name="T11" fmla="*/ 6 h 28"/>
                <a:gd name="T12" fmla="*/ 25 w 26"/>
                <a:gd name="T13" fmla="*/ 16 h 28"/>
                <a:gd name="T14" fmla="*/ 17 w 26"/>
                <a:gd name="T15" fmla="*/ 24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6" h="28">
                  <a:moveTo>
                    <a:pt x="17" y="24"/>
                  </a:moveTo>
                  <a:cubicBezTo>
                    <a:pt x="7" y="28"/>
                    <a:pt x="0" y="18"/>
                    <a:pt x="2" y="9"/>
                  </a:cubicBezTo>
                  <a:cubicBezTo>
                    <a:pt x="2" y="7"/>
                    <a:pt x="3" y="5"/>
                    <a:pt x="4" y="4"/>
                  </a:cubicBezTo>
                  <a:cubicBezTo>
                    <a:pt x="5" y="3"/>
                    <a:pt x="7" y="2"/>
                    <a:pt x="8" y="1"/>
                  </a:cubicBezTo>
                  <a:cubicBezTo>
                    <a:pt x="10" y="0"/>
                    <a:pt x="12" y="0"/>
                    <a:pt x="14" y="0"/>
                  </a:cubicBezTo>
                  <a:cubicBezTo>
                    <a:pt x="18" y="0"/>
                    <a:pt x="22" y="3"/>
                    <a:pt x="24" y="6"/>
                  </a:cubicBezTo>
                  <a:cubicBezTo>
                    <a:pt x="25" y="9"/>
                    <a:pt x="26" y="12"/>
                    <a:pt x="25" y="16"/>
                  </a:cubicBezTo>
                  <a:cubicBezTo>
                    <a:pt x="24" y="20"/>
                    <a:pt x="21" y="23"/>
                    <a:pt x="17" y="24"/>
                  </a:cubicBezTo>
                </a:path>
              </a:pathLst>
            </a:custGeom>
            <a:solidFill>
              <a:srgbClr val="A113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477"/>
            <p:cNvSpPr/>
            <p:nvPr>
              <p:custDataLst>
                <p:tags r:id="rId19"/>
              </p:custDataLst>
            </p:nvPr>
          </p:nvSpPr>
          <p:spPr bwMode="auto">
            <a:xfrm>
              <a:off x="8521700" y="4410075"/>
              <a:ext cx="52388" cy="55563"/>
            </a:xfrm>
            <a:custGeom>
              <a:gdLst>
                <a:gd name="T0" fmla="*/ 12 w 14"/>
                <a:gd name="T1" fmla="*/ 0 h 15"/>
                <a:gd name="T2" fmla="*/ 12 w 14"/>
                <a:gd name="T3" fmla="*/ 0 h 15"/>
                <a:gd name="T4" fmla="*/ 11 w 14"/>
                <a:gd name="T5" fmla="*/ 3 h 15"/>
                <a:gd name="T6" fmla="*/ 10 w 14"/>
                <a:gd name="T7" fmla="*/ 9 h 15"/>
                <a:gd name="T8" fmla="*/ 10 w 14"/>
                <a:gd name="T9" fmla="*/ 9 h 15"/>
                <a:gd name="T10" fmla="*/ 9 w 14"/>
                <a:gd name="T11" fmla="*/ 10 h 15"/>
                <a:gd name="T12" fmla="*/ 9 w 14"/>
                <a:gd name="T13" fmla="*/ 10 h 15"/>
                <a:gd name="T14" fmla="*/ 9 w 14"/>
                <a:gd name="T15" fmla="*/ 10 h 15"/>
                <a:gd name="T16" fmla="*/ 3 w 14"/>
                <a:gd name="T17" fmla="*/ 13 h 15"/>
                <a:gd name="T18" fmla="*/ 1 w 14"/>
                <a:gd name="T19" fmla="*/ 13 h 15"/>
                <a:gd name="T20" fmla="*/ 3 w 14"/>
                <a:gd name="T21" fmla="*/ 15 h 15"/>
                <a:gd name="T22" fmla="*/ 4 w 14"/>
                <a:gd name="T23" fmla="*/ 15 h 15"/>
                <a:gd name="T24" fmla="*/ 11 w 14"/>
                <a:gd name="T25" fmla="*/ 12 h 15"/>
                <a:gd name="T26" fmla="*/ 11 w 14"/>
                <a:gd name="T27" fmla="*/ 12 h 15"/>
                <a:gd name="T28" fmla="*/ 11 w 14"/>
                <a:gd name="T29" fmla="*/ 12 h 15"/>
                <a:gd name="T30" fmla="*/ 11 w 14"/>
                <a:gd name="T31" fmla="*/ 11 h 15"/>
                <a:gd name="T32" fmla="*/ 12 w 14"/>
                <a:gd name="T33" fmla="*/ 11 h 15"/>
                <a:gd name="T34" fmla="*/ 12 w 14"/>
                <a:gd name="T35" fmla="*/ 11 h 15"/>
                <a:gd name="T36" fmla="*/ 13 w 14"/>
                <a:gd name="T37" fmla="*/ 3 h 15"/>
                <a:gd name="T38" fmla="*/ 12 w 14"/>
                <a:gd name="T3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4" h="15">
                  <a:moveTo>
                    <a:pt x="12" y="0"/>
                  </a:moveTo>
                  <a:cubicBezTo>
                    <a:pt x="12" y="0"/>
                    <a:pt x="12" y="0"/>
                    <a:pt x="12" y="0"/>
                  </a:cubicBezTo>
                  <a:cubicBezTo>
                    <a:pt x="11" y="1"/>
                    <a:pt x="11" y="2"/>
                    <a:pt x="11" y="3"/>
                  </a:cubicBezTo>
                  <a:cubicBezTo>
                    <a:pt x="11" y="5"/>
                    <a:pt x="11" y="7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7" y="12"/>
                    <a:pt x="5" y="12"/>
                    <a:pt x="3" y="13"/>
                  </a:cubicBezTo>
                  <a:cubicBezTo>
                    <a:pt x="2" y="13"/>
                    <a:pt x="1" y="13"/>
                    <a:pt x="1" y="13"/>
                  </a:cubicBezTo>
                  <a:cubicBezTo>
                    <a:pt x="0" y="14"/>
                    <a:pt x="1" y="14"/>
                    <a:pt x="3" y="15"/>
                  </a:cubicBezTo>
                  <a:cubicBezTo>
                    <a:pt x="4" y="15"/>
                    <a:pt x="4" y="15"/>
                    <a:pt x="4" y="15"/>
                  </a:cubicBezTo>
                  <a:cubicBezTo>
                    <a:pt x="6" y="15"/>
                    <a:pt x="8" y="14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4" y="8"/>
                    <a:pt x="14" y="5"/>
                    <a:pt x="13" y="3"/>
                  </a:cubicBezTo>
                  <a:cubicBezTo>
                    <a:pt x="13" y="1"/>
                    <a:pt x="12" y="0"/>
                    <a:pt x="12" y="0"/>
                  </a:cubicBezTo>
                </a:path>
              </a:pathLst>
            </a:custGeom>
            <a:solidFill>
              <a:srgbClr val="B442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Freeform 478"/>
            <p:cNvSpPr/>
            <p:nvPr>
              <p:custDataLst>
                <p:tags r:id="rId20"/>
              </p:custDataLst>
            </p:nvPr>
          </p:nvSpPr>
          <p:spPr bwMode="auto">
            <a:xfrm>
              <a:off x="3625850" y="2490788"/>
              <a:ext cx="201613" cy="222250"/>
            </a:xfrm>
            <a:custGeom>
              <a:gdLst>
                <a:gd name="T0" fmla="*/ 36 w 54"/>
                <a:gd name="T1" fmla="*/ 9 h 59"/>
                <a:gd name="T2" fmla="*/ 36 w 54"/>
                <a:gd name="T3" fmla="*/ 13 h 59"/>
                <a:gd name="T4" fmla="*/ 39 w 54"/>
                <a:gd name="T5" fmla="*/ 19 h 59"/>
                <a:gd name="T6" fmla="*/ 54 w 54"/>
                <a:gd name="T7" fmla="*/ 33 h 59"/>
                <a:gd name="T8" fmla="*/ 49 w 54"/>
                <a:gd name="T9" fmla="*/ 45 h 59"/>
                <a:gd name="T10" fmla="*/ 51 w 54"/>
                <a:gd name="T11" fmla="*/ 58 h 59"/>
                <a:gd name="T12" fmla="*/ 39 w 54"/>
                <a:gd name="T13" fmla="*/ 55 h 59"/>
                <a:gd name="T14" fmla="*/ 27 w 54"/>
                <a:gd name="T15" fmla="*/ 59 h 59"/>
                <a:gd name="T16" fmla="*/ 22 w 54"/>
                <a:gd name="T17" fmla="*/ 48 h 59"/>
                <a:gd name="T18" fmla="*/ 11 w 54"/>
                <a:gd name="T19" fmla="*/ 43 h 59"/>
                <a:gd name="T20" fmla="*/ 10 w 54"/>
                <a:gd name="T21" fmla="*/ 28 h 59"/>
                <a:gd name="T22" fmla="*/ 0 w 54"/>
                <a:gd name="T23" fmla="*/ 16 h 59"/>
                <a:gd name="T24" fmla="*/ 9 w 54"/>
                <a:gd name="T25" fmla="*/ 12 h 59"/>
                <a:gd name="T26" fmla="*/ 15 w 54"/>
                <a:gd name="T27" fmla="*/ 0 h 59"/>
                <a:gd name="T28" fmla="*/ 23 w 54"/>
                <a:gd name="T29" fmla="*/ 7 h 59"/>
                <a:gd name="T30" fmla="*/ 26 w 54"/>
                <a:gd name="T31" fmla="*/ 8 h 59"/>
                <a:gd name="T32" fmla="*/ 36 w 54"/>
                <a:gd name="T33" fmla="*/ 7 h 59"/>
                <a:gd name="T34" fmla="*/ 36 w 54"/>
                <a:gd name="T35" fmla="*/ 9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4" h="59">
                  <a:moveTo>
                    <a:pt x="36" y="9"/>
                  </a:moveTo>
                  <a:cubicBezTo>
                    <a:pt x="36" y="11"/>
                    <a:pt x="36" y="13"/>
                    <a:pt x="36" y="13"/>
                  </a:cubicBezTo>
                  <a:cubicBezTo>
                    <a:pt x="37" y="15"/>
                    <a:pt x="38" y="17"/>
                    <a:pt x="39" y="19"/>
                  </a:cubicBezTo>
                  <a:cubicBezTo>
                    <a:pt x="42" y="25"/>
                    <a:pt x="49" y="29"/>
                    <a:pt x="54" y="33"/>
                  </a:cubicBezTo>
                  <a:cubicBezTo>
                    <a:pt x="52" y="37"/>
                    <a:pt x="50" y="41"/>
                    <a:pt x="49" y="45"/>
                  </a:cubicBezTo>
                  <a:cubicBezTo>
                    <a:pt x="48" y="50"/>
                    <a:pt x="48" y="55"/>
                    <a:pt x="51" y="58"/>
                  </a:cubicBezTo>
                  <a:cubicBezTo>
                    <a:pt x="49" y="56"/>
                    <a:pt x="42" y="55"/>
                    <a:pt x="39" y="55"/>
                  </a:cubicBezTo>
                  <a:cubicBezTo>
                    <a:pt x="35" y="55"/>
                    <a:pt x="31" y="57"/>
                    <a:pt x="27" y="59"/>
                  </a:cubicBezTo>
                  <a:cubicBezTo>
                    <a:pt x="27" y="55"/>
                    <a:pt x="25" y="51"/>
                    <a:pt x="22" y="48"/>
                  </a:cubicBezTo>
                  <a:cubicBezTo>
                    <a:pt x="19" y="45"/>
                    <a:pt x="15" y="43"/>
                    <a:pt x="11" y="43"/>
                  </a:cubicBezTo>
                  <a:cubicBezTo>
                    <a:pt x="14" y="39"/>
                    <a:pt x="13" y="33"/>
                    <a:pt x="10" y="28"/>
                  </a:cubicBezTo>
                  <a:cubicBezTo>
                    <a:pt x="8" y="23"/>
                    <a:pt x="4" y="20"/>
                    <a:pt x="0" y="16"/>
                  </a:cubicBezTo>
                  <a:cubicBezTo>
                    <a:pt x="4" y="16"/>
                    <a:pt x="7" y="15"/>
                    <a:pt x="9" y="12"/>
                  </a:cubicBezTo>
                  <a:cubicBezTo>
                    <a:pt x="12" y="9"/>
                    <a:pt x="13" y="4"/>
                    <a:pt x="15" y="0"/>
                  </a:cubicBezTo>
                  <a:cubicBezTo>
                    <a:pt x="14" y="3"/>
                    <a:pt x="21" y="7"/>
                    <a:pt x="23" y="7"/>
                  </a:cubicBezTo>
                  <a:cubicBezTo>
                    <a:pt x="24" y="8"/>
                    <a:pt x="25" y="8"/>
                    <a:pt x="26" y="8"/>
                  </a:cubicBezTo>
                  <a:cubicBezTo>
                    <a:pt x="29" y="8"/>
                    <a:pt x="33" y="8"/>
                    <a:pt x="36" y="7"/>
                  </a:cubicBezTo>
                  <a:cubicBezTo>
                    <a:pt x="36" y="7"/>
                    <a:pt x="36" y="8"/>
                    <a:pt x="36" y="9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0" name="Freeform 479"/>
            <p:cNvSpPr/>
            <p:nvPr>
              <p:custDataLst>
                <p:tags r:id="rId21"/>
              </p:custDataLst>
            </p:nvPr>
          </p:nvSpPr>
          <p:spPr bwMode="auto">
            <a:xfrm>
              <a:off x="3684588" y="2520950"/>
              <a:ext cx="112713" cy="165100"/>
            </a:xfrm>
            <a:custGeom>
              <a:gdLst>
                <a:gd name="T0" fmla="*/ 29 w 30"/>
                <a:gd name="T1" fmla="*/ 44 h 44"/>
                <a:gd name="T2" fmla="*/ 15 w 30"/>
                <a:gd name="T3" fmla="*/ 25 h 44"/>
                <a:gd name="T4" fmla="*/ 15 w 30"/>
                <a:gd name="T5" fmla="*/ 25 h 44"/>
                <a:gd name="T6" fmla="*/ 18 w 30"/>
                <a:gd name="T7" fmla="*/ 27 h 44"/>
                <a:gd name="T8" fmla="*/ 24 w 30"/>
                <a:gd name="T9" fmla="*/ 29 h 44"/>
                <a:gd name="T10" fmla="*/ 29 w 30"/>
                <a:gd name="T11" fmla="*/ 30 h 44"/>
                <a:gd name="T12" fmla="*/ 24 w 30"/>
                <a:gd name="T13" fmla="*/ 28 h 44"/>
                <a:gd name="T14" fmla="*/ 19 w 30"/>
                <a:gd name="T15" fmla="*/ 25 h 44"/>
                <a:gd name="T16" fmla="*/ 16 w 30"/>
                <a:gd name="T17" fmla="*/ 23 h 44"/>
                <a:gd name="T18" fmla="*/ 15 w 30"/>
                <a:gd name="T19" fmla="*/ 22 h 44"/>
                <a:gd name="T20" fmla="*/ 12 w 30"/>
                <a:gd name="T21" fmla="*/ 21 h 44"/>
                <a:gd name="T22" fmla="*/ 5 w 30"/>
                <a:gd name="T23" fmla="*/ 8 h 44"/>
                <a:gd name="T24" fmla="*/ 6 w 30"/>
                <a:gd name="T25" fmla="*/ 9 h 44"/>
                <a:gd name="T26" fmla="*/ 9 w 30"/>
                <a:gd name="T27" fmla="*/ 10 h 44"/>
                <a:gd name="T28" fmla="*/ 14 w 30"/>
                <a:gd name="T29" fmla="*/ 12 h 44"/>
                <a:gd name="T30" fmla="*/ 19 w 30"/>
                <a:gd name="T31" fmla="*/ 13 h 44"/>
                <a:gd name="T32" fmla="*/ 15 w 30"/>
                <a:gd name="T33" fmla="*/ 11 h 44"/>
                <a:gd name="T34" fmla="*/ 10 w 30"/>
                <a:gd name="T35" fmla="*/ 9 h 44"/>
                <a:gd name="T36" fmla="*/ 7 w 30"/>
                <a:gd name="T37" fmla="*/ 7 h 44"/>
                <a:gd name="T38" fmla="*/ 6 w 30"/>
                <a:gd name="T39" fmla="*/ 6 h 44"/>
                <a:gd name="T40" fmla="*/ 6 w 30"/>
                <a:gd name="T41" fmla="*/ 6 h 44"/>
                <a:gd name="T42" fmla="*/ 5 w 30"/>
                <a:gd name="T43" fmla="*/ 6 h 44"/>
                <a:gd name="T44" fmla="*/ 5 w 30"/>
                <a:gd name="T45" fmla="*/ 5 h 44"/>
                <a:gd name="T46" fmla="*/ 3 w 30"/>
                <a:gd name="T47" fmla="*/ 4 h 44"/>
                <a:gd name="T48" fmla="*/ 3 w 30"/>
                <a:gd name="T49" fmla="*/ 4 h 44"/>
                <a:gd name="T50" fmla="*/ 3 w 30"/>
                <a:gd name="T51" fmla="*/ 4 h 44"/>
                <a:gd name="T52" fmla="*/ 3 w 30"/>
                <a:gd name="T53" fmla="*/ 4 h 44"/>
                <a:gd name="T54" fmla="*/ 1 w 30"/>
                <a:gd name="T55" fmla="*/ 0 h 44"/>
                <a:gd name="T56" fmla="*/ 2 w 30"/>
                <a:gd name="T57" fmla="*/ 6 h 44"/>
                <a:gd name="T58" fmla="*/ 2 w 30"/>
                <a:gd name="T59" fmla="*/ 8 h 44"/>
                <a:gd name="T60" fmla="*/ 2 w 30"/>
                <a:gd name="T61" fmla="*/ 8 h 44"/>
                <a:gd name="T62" fmla="*/ 2 w 30"/>
                <a:gd name="T63" fmla="*/ 8 h 44"/>
                <a:gd name="T64" fmla="*/ 3 w 30"/>
                <a:gd name="T65" fmla="*/ 25 h 44"/>
                <a:gd name="T66" fmla="*/ 4 w 30"/>
                <a:gd name="T67" fmla="*/ 10 h 44"/>
                <a:gd name="T68" fmla="*/ 11 w 30"/>
                <a:gd name="T69" fmla="*/ 22 h 44"/>
                <a:gd name="T70" fmla="*/ 11 w 30"/>
                <a:gd name="T71" fmla="*/ 22 h 44"/>
                <a:gd name="T72" fmla="*/ 11 w 30"/>
                <a:gd name="T73" fmla="*/ 22 h 44"/>
                <a:gd name="T74" fmla="*/ 11 w 30"/>
                <a:gd name="T75" fmla="*/ 23 h 44"/>
                <a:gd name="T76" fmla="*/ 11 w 30"/>
                <a:gd name="T77" fmla="*/ 23 h 44"/>
                <a:gd name="T78" fmla="*/ 11 w 30"/>
                <a:gd name="T79" fmla="*/ 24 h 44"/>
                <a:gd name="T80" fmla="*/ 11 w 30"/>
                <a:gd name="T81" fmla="*/ 24 h 44"/>
                <a:gd name="T82" fmla="*/ 11 w 30"/>
                <a:gd name="T83" fmla="*/ 24 h 44"/>
                <a:gd name="T84" fmla="*/ 16 w 30"/>
                <a:gd name="T85" fmla="*/ 42 h 44"/>
                <a:gd name="T86" fmla="*/ 14 w 30"/>
                <a:gd name="T87" fmla="*/ 26 h 44"/>
                <a:gd name="T88" fmla="*/ 29 w 30"/>
                <a:gd name="T89" fmla="*/ 44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0" h="44">
                  <a:moveTo>
                    <a:pt x="29" y="44"/>
                  </a:moveTo>
                  <a:cubicBezTo>
                    <a:pt x="30" y="43"/>
                    <a:pt x="22" y="3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6" y="26"/>
                    <a:pt x="17" y="26"/>
                    <a:pt x="18" y="27"/>
                  </a:cubicBezTo>
                  <a:cubicBezTo>
                    <a:pt x="20" y="28"/>
                    <a:pt x="22" y="29"/>
                    <a:pt x="24" y="29"/>
                  </a:cubicBezTo>
                  <a:cubicBezTo>
                    <a:pt x="27" y="30"/>
                    <a:pt x="29" y="31"/>
                    <a:pt x="29" y="30"/>
                  </a:cubicBezTo>
                  <a:cubicBezTo>
                    <a:pt x="29" y="30"/>
                    <a:pt x="27" y="29"/>
                    <a:pt x="24" y="28"/>
                  </a:cubicBezTo>
                  <a:cubicBezTo>
                    <a:pt x="23" y="27"/>
                    <a:pt x="21" y="26"/>
                    <a:pt x="19" y="25"/>
                  </a:cubicBezTo>
                  <a:cubicBezTo>
                    <a:pt x="18" y="25"/>
                    <a:pt x="17" y="24"/>
                    <a:pt x="16" y="23"/>
                  </a:cubicBezTo>
                  <a:cubicBezTo>
                    <a:pt x="16" y="23"/>
                    <a:pt x="15" y="23"/>
                    <a:pt x="15" y="22"/>
                  </a:cubicBezTo>
                  <a:cubicBezTo>
                    <a:pt x="15" y="22"/>
                    <a:pt x="13" y="21"/>
                    <a:pt x="12" y="21"/>
                  </a:cubicBezTo>
                  <a:cubicBezTo>
                    <a:pt x="9" y="16"/>
                    <a:pt x="7" y="12"/>
                    <a:pt x="5" y="8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7" y="9"/>
                    <a:pt x="8" y="10"/>
                    <a:pt x="9" y="10"/>
                  </a:cubicBezTo>
                  <a:cubicBezTo>
                    <a:pt x="11" y="11"/>
                    <a:pt x="13" y="12"/>
                    <a:pt x="14" y="12"/>
                  </a:cubicBezTo>
                  <a:cubicBezTo>
                    <a:pt x="17" y="13"/>
                    <a:pt x="19" y="13"/>
                    <a:pt x="19" y="13"/>
                  </a:cubicBezTo>
                  <a:cubicBezTo>
                    <a:pt x="20" y="13"/>
                    <a:pt x="18" y="12"/>
                    <a:pt x="15" y="11"/>
                  </a:cubicBezTo>
                  <a:cubicBezTo>
                    <a:pt x="13" y="10"/>
                    <a:pt x="12" y="10"/>
                    <a:pt x="10" y="9"/>
                  </a:cubicBezTo>
                  <a:cubicBezTo>
                    <a:pt x="9" y="8"/>
                    <a:pt x="8" y="8"/>
                    <a:pt x="7" y="7"/>
                  </a:cubicBezTo>
                  <a:cubicBezTo>
                    <a:pt x="7" y="7"/>
                    <a:pt x="6" y="7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4" y="5"/>
                    <a:pt x="4" y="5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1"/>
                    <a:pt x="1" y="0"/>
                    <a:pt x="1" y="0"/>
                  </a:cubicBezTo>
                  <a:cubicBezTo>
                    <a:pt x="0" y="0"/>
                    <a:pt x="1" y="2"/>
                    <a:pt x="2" y="6"/>
                  </a:cubicBezTo>
                  <a:cubicBezTo>
                    <a:pt x="2" y="6"/>
                    <a:pt x="2" y="7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17"/>
                    <a:pt x="2" y="25"/>
                    <a:pt x="3" y="25"/>
                  </a:cubicBezTo>
                  <a:cubicBezTo>
                    <a:pt x="3" y="25"/>
                    <a:pt x="4" y="19"/>
                    <a:pt x="4" y="10"/>
                  </a:cubicBezTo>
                  <a:cubicBezTo>
                    <a:pt x="6" y="14"/>
                    <a:pt x="8" y="18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1" y="24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3" y="34"/>
                    <a:pt x="15" y="42"/>
                    <a:pt x="16" y="42"/>
                  </a:cubicBezTo>
                  <a:cubicBezTo>
                    <a:pt x="16" y="42"/>
                    <a:pt x="15" y="35"/>
                    <a:pt x="14" y="26"/>
                  </a:cubicBezTo>
                  <a:cubicBezTo>
                    <a:pt x="21" y="37"/>
                    <a:pt x="29" y="44"/>
                    <a:pt x="29" y="44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" name="Freeform 480"/>
            <p:cNvSpPr/>
            <p:nvPr>
              <p:custDataLst>
                <p:tags r:id="rId22"/>
              </p:custDataLst>
            </p:nvPr>
          </p:nvSpPr>
          <p:spPr bwMode="auto">
            <a:xfrm>
              <a:off x="3681413" y="2346325"/>
              <a:ext cx="247650" cy="177800"/>
            </a:xfrm>
            <a:custGeom>
              <a:gdLst>
                <a:gd name="T0" fmla="*/ 14 w 66"/>
                <a:gd name="T1" fmla="*/ 10 h 47"/>
                <a:gd name="T2" fmla="*/ 18 w 66"/>
                <a:gd name="T3" fmla="*/ 11 h 47"/>
                <a:gd name="T4" fmla="*/ 25 w 66"/>
                <a:gd name="T5" fmla="*/ 10 h 47"/>
                <a:gd name="T6" fmla="*/ 43 w 66"/>
                <a:gd name="T7" fmla="*/ 0 h 47"/>
                <a:gd name="T8" fmla="*/ 53 w 66"/>
                <a:gd name="T9" fmla="*/ 9 h 47"/>
                <a:gd name="T10" fmla="*/ 66 w 66"/>
                <a:gd name="T11" fmla="*/ 10 h 47"/>
                <a:gd name="T12" fmla="*/ 59 w 66"/>
                <a:gd name="T13" fmla="*/ 21 h 47"/>
                <a:gd name="T14" fmla="*/ 59 w 66"/>
                <a:gd name="T15" fmla="*/ 34 h 47"/>
                <a:gd name="T16" fmla="*/ 47 w 66"/>
                <a:gd name="T17" fmla="*/ 35 h 47"/>
                <a:gd name="T18" fmla="*/ 40 w 66"/>
                <a:gd name="T19" fmla="*/ 44 h 47"/>
                <a:gd name="T20" fmla="*/ 25 w 66"/>
                <a:gd name="T21" fmla="*/ 40 h 47"/>
                <a:gd name="T22" fmla="*/ 10 w 66"/>
                <a:gd name="T23" fmla="*/ 47 h 47"/>
                <a:gd name="T24" fmla="*/ 9 w 66"/>
                <a:gd name="T25" fmla="*/ 37 h 47"/>
                <a:gd name="T26" fmla="*/ 0 w 66"/>
                <a:gd name="T27" fmla="*/ 28 h 47"/>
                <a:gd name="T28" fmla="*/ 9 w 66"/>
                <a:gd name="T29" fmla="*/ 22 h 47"/>
                <a:gd name="T30" fmla="*/ 10 w 66"/>
                <a:gd name="T31" fmla="*/ 20 h 47"/>
                <a:gd name="T32" fmla="*/ 12 w 66"/>
                <a:gd name="T33" fmla="*/ 9 h 47"/>
                <a:gd name="T34" fmla="*/ 14 w 66"/>
                <a:gd name="T35" fmla="*/ 10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6" h="47">
                  <a:moveTo>
                    <a:pt x="14" y="10"/>
                  </a:moveTo>
                  <a:cubicBezTo>
                    <a:pt x="16" y="11"/>
                    <a:pt x="18" y="11"/>
                    <a:pt x="18" y="11"/>
                  </a:cubicBezTo>
                  <a:cubicBezTo>
                    <a:pt x="20" y="11"/>
                    <a:pt x="23" y="11"/>
                    <a:pt x="25" y="10"/>
                  </a:cubicBezTo>
                  <a:cubicBezTo>
                    <a:pt x="31" y="9"/>
                    <a:pt x="37" y="4"/>
                    <a:pt x="43" y="0"/>
                  </a:cubicBezTo>
                  <a:cubicBezTo>
                    <a:pt x="46" y="3"/>
                    <a:pt x="49" y="7"/>
                    <a:pt x="53" y="9"/>
                  </a:cubicBezTo>
                  <a:cubicBezTo>
                    <a:pt x="56" y="11"/>
                    <a:pt x="62" y="12"/>
                    <a:pt x="66" y="10"/>
                  </a:cubicBezTo>
                  <a:cubicBezTo>
                    <a:pt x="62" y="12"/>
                    <a:pt x="60" y="18"/>
                    <a:pt x="59" y="21"/>
                  </a:cubicBezTo>
                  <a:cubicBezTo>
                    <a:pt x="57" y="25"/>
                    <a:pt x="59" y="30"/>
                    <a:pt x="59" y="34"/>
                  </a:cubicBezTo>
                  <a:cubicBezTo>
                    <a:pt x="55" y="33"/>
                    <a:pt x="51" y="33"/>
                    <a:pt x="47" y="35"/>
                  </a:cubicBezTo>
                  <a:cubicBezTo>
                    <a:pt x="44" y="37"/>
                    <a:pt x="41" y="40"/>
                    <a:pt x="40" y="44"/>
                  </a:cubicBezTo>
                  <a:cubicBezTo>
                    <a:pt x="36" y="40"/>
                    <a:pt x="30" y="39"/>
                    <a:pt x="25" y="40"/>
                  </a:cubicBezTo>
                  <a:cubicBezTo>
                    <a:pt x="20" y="41"/>
                    <a:pt x="15" y="44"/>
                    <a:pt x="10" y="47"/>
                  </a:cubicBezTo>
                  <a:cubicBezTo>
                    <a:pt x="11" y="43"/>
                    <a:pt x="11" y="40"/>
                    <a:pt x="9" y="37"/>
                  </a:cubicBezTo>
                  <a:cubicBezTo>
                    <a:pt x="7" y="33"/>
                    <a:pt x="3" y="30"/>
                    <a:pt x="0" y="28"/>
                  </a:cubicBezTo>
                  <a:cubicBezTo>
                    <a:pt x="1" y="29"/>
                    <a:pt x="8" y="24"/>
                    <a:pt x="9" y="22"/>
                  </a:cubicBezTo>
                  <a:cubicBezTo>
                    <a:pt x="9" y="22"/>
                    <a:pt x="10" y="21"/>
                    <a:pt x="10" y="20"/>
                  </a:cubicBezTo>
                  <a:cubicBezTo>
                    <a:pt x="11" y="16"/>
                    <a:pt x="12" y="13"/>
                    <a:pt x="12" y="9"/>
                  </a:cubicBezTo>
                  <a:cubicBezTo>
                    <a:pt x="12" y="10"/>
                    <a:pt x="13" y="10"/>
                    <a:pt x="14" y="10"/>
                  </a:cubicBezTo>
                </a:path>
              </a:pathLst>
            </a:custGeom>
            <a:solidFill>
              <a:srgbClr val="3D87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2" name="Freeform 481"/>
            <p:cNvSpPr/>
            <p:nvPr>
              <p:custDataLst>
                <p:tags r:id="rId23"/>
              </p:custDataLst>
            </p:nvPr>
          </p:nvSpPr>
          <p:spPr bwMode="auto">
            <a:xfrm>
              <a:off x="3708400" y="2384425"/>
              <a:ext cx="190500" cy="90488"/>
            </a:xfrm>
            <a:custGeom>
              <a:gdLst>
                <a:gd name="T0" fmla="*/ 51 w 51"/>
                <a:gd name="T1" fmla="*/ 4 h 24"/>
                <a:gd name="T2" fmla="*/ 28 w 51"/>
                <a:gd name="T3" fmla="*/ 12 h 24"/>
                <a:gd name="T4" fmla="*/ 29 w 51"/>
                <a:gd name="T5" fmla="*/ 12 h 24"/>
                <a:gd name="T6" fmla="*/ 31 w 51"/>
                <a:gd name="T7" fmla="*/ 9 h 24"/>
                <a:gd name="T8" fmla="*/ 35 w 51"/>
                <a:gd name="T9" fmla="*/ 5 h 24"/>
                <a:gd name="T10" fmla="*/ 38 w 51"/>
                <a:gd name="T11" fmla="*/ 0 h 24"/>
                <a:gd name="T12" fmla="*/ 34 w 51"/>
                <a:gd name="T13" fmla="*/ 4 h 24"/>
                <a:gd name="T14" fmla="*/ 30 w 51"/>
                <a:gd name="T15" fmla="*/ 8 h 24"/>
                <a:gd name="T16" fmla="*/ 27 w 51"/>
                <a:gd name="T17" fmla="*/ 10 h 24"/>
                <a:gd name="T18" fmla="*/ 26 w 51"/>
                <a:gd name="T19" fmla="*/ 11 h 24"/>
                <a:gd name="T20" fmla="*/ 24 w 51"/>
                <a:gd name="T21" fmla="*/ 13 h 24"/>
                <a:gd name="T22" fmla="*/ 10 w 51"/>
                <a:gd name="T23" fmla="*/ 16 h 24"/>
                <a:gd name="T24" fmla="*/ 11 w 51"/>
                <a:gd name="T25" fmla="*/ 16 h 24"/>
                <a:gd name="T26" fmla="*/ 13 w 51"/>
                <a:gd name="T27" fmla="*/ 13 h 24"/>
                <a:gd name="T28" fmla="*/ 16 w 51"/>
                <a:gd name="T29" fmla="*/ 9 h 24"/>
                <a:gd name="T30" fmla="*/ 18 w 51"/>
                <a:gd name="T31" fmla="*/ 4 h 24"/>
                <a:gd name="T32" fmla="*/ 15 w 51"/>
                <a:gd name="T33" fmla="*/ 8 h 24"/>
                <a:gd name="T34" fmla="*/ 12 w 51"/>
                <a:gd name="T35" fmla="*/ 12 h 24"/>
                <a:gd name="T36" fmla="*/ 9 w 51"/>
                <a:gd name="T37" fmla="*/ 14 h 24"/>
                <a:gd name="T38" fmla="*/ 8 w 51"/>
                <a:gd name="T39" fmla="*/ 15 h 24"/>
                <a:gd name="T40" fmla="*/ 8 w 51"/>
                <a:gd name="T41" fmla="*/ 15 h 24"/>
                <a:gd name="T42" fmla="*/ 7 w 51"/>
                <a:gd name="T43" fmla="*/ 16 h 24"/>
                <a:gd name="T44" fmla="*/ 7 w 51"/>
                <a:gd name="T45" fmla="*/ 16 h 24"/>
                <a:gd name="T46" fmla="*/ 5 w 51"/>
                <a:gd name="T47" fmla="*/ 17 h 24"/>
                <a:gd name="T48" fmla="*/ 5 w 51"/>
                <a:gd name="T49" fmla="*/ 17 h 24"/>
                <a:gd name="T50" fmla="*/ 5 w 51"/>
                <a:gd name="T51" fmla="*/ 17 h 24"/>
                <a:gd name="T52" fmla="*/ 5 w 51"/>
                <a:gd name="T53" fmla="*/ 17 h 24"/>
                <a:gd name="T54" fmla="*/ 1 w 51"/>
                <a:gd name="T55" fmla="*/ 18 h 24"/>
                <a:gd name="T56" fmla="*/ 6 w 51"/>
                <a:gd name="T57" fmla="*/ 18 h 24"/>
                <a:gd name="T58" fmla="*/ 8 w 51"/>
                <a:gd name="T59" fmla="*/ 19 h 24"/>
                <a:gd name="T60" fmla="*/ 8 w 51"/>
                <a:gd name="T61" fmla="*/ 19 h 24"/>
                <a:gd name="T62" fmla="*/ 8 w 51"/>
                <a:gd name="T63" fmla="*/ 19 h 24"/>
                <a:gd name="T64" fmla="*/ 25 w 51"/>
                <a:gd name="T65" fmla="*/ 24 h 24"/>
                <a:gd name="T66" fmla="*/ 11 w 51"/>
                <a:gd name="T67" fmla="*/ 18 h 24"/>
                <a:gd name="T68" fmla="*/ 25 w 51"/>
                <a:gd name="T69" fmla="*/ 15 h 24"/>
                <a:gd name="T70" fmla="*/ 25 w 51"/>
                <a:gd name="T71" fmla="*/ 15 h 24"/>
                <a:gd name="T72" fmla="*/ 25 w 51"/>
                <a:gd name="T73" fmla="*/ 15 h 24"/>
                <a:gd name="T74" fmla="*/ 25 w 51"/>
                <a:gd name="T75" fmla="*/ 15 h 24"/>
                <a:gd name="T76" fmla="*/ 25 w 51"/>
                <a:gd name="T77" fmla="*/ 15 h 24"/>
                <a:gd name="T78" fmla="*/ 27 w 51"/>
                <a:gd name="T79" fmla="*/ 15 h 24"/>
                <a:gd name="T80" fmla="*/ 27 w 51"/>
                <a:gd name="T81" fmla="*/ 15 h 24"/>
                <a:gd name="T82" fmla="*/ 27 w 51"/>
                <a:gd name="T83" fmla="*/ 15 h 24"/>
                <a:gd name="T84" fmla="*/ 45 w 51"/>
                <a:gd name="T85" fmla="*/ 17 h 24"/>
                <a:gd name="T86" fmla="*/ 30 w 51"/>
                <a:gd name="T87" fmla="*/ 14 h 24"/>
                <a:gd name="T88" fmla="*/ 51 w 51"/>
                <a:gd name="T89" fmla="*/ 4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1" h="24">
                  <a:moveTo>
                    <a:pt x="51" y="4"/>
                  </a:moveTo>
                  <a:cubicBezTo>
                    <a:pt x="51" y="4"/>
                    <a:pt x="41" y="8"/>
                    <a:pt x="28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30" y="11"/>
                    <a:pt x="30" y="10"/>
                    <a:pt x="31" y="9"/>
                  </a:cubicBezTo>
                  <a:cubicBezTo>
                    <a:pt x="33" y="8"/>
                    <a:pt x="34" y="6"/>
                    <a:pt x="35" y="5"/>
                  </a:cubicBezTo>
                  <a:cubicBezTo>
                    <a:pt x="37" y="2"/>
                    <a:pt x="38" y="1"/>
                    <a:pt x="38" y="0"/>
                  </a:cubicBezTo>
                  <a:cubicBezTo>
                    <a:pt x="37" y="0"/>
                    <a:pt x="36" y="2"/>
                    <a:pt x="34" y="4"/>
                  </a:cubicBezTo>
                  <a:cubicBezTo>
                    <a:pt x="33" y="5"/>
                    <a:pt x="32" y="7"/>
                    <a:pt x="30" y="8"/>
                  </a:cubicBezTo>
                  <a:cubicBezTo>
                    <a:pt x="29" y="9"/>
                    <a:pt x="28" y="10"/>
                    <a:pt x="27" y="10"/>
                  </a:cubicBezTo>
                  <a:cubicBezTo>
                    <a:pt x="27" y="11"/>
                    <a:pt x="26" y="11"/>
                    <a:pt x="26" y="11"/>
                  </a:cubicBezTo>
                  <a:cubicBezTo>
                    <a:pt x="26" y="12"/>
                    <a:pt x="24" y="13"/>
                    <a:pt x="24" y="13"/>
                  </a:cubicBezTo>
                  <a:cubicBezTo>
                    <a:pt x="18" y="15"/>
                    <a:pt x="13" y="16"/>
                    <a:pt x="10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5"/>
                    <a:pt x="12" y="14"/>
                    <a:pt x="13" y="13"/>
                  </a:cubicBezTo>
                  <a:cubicBezTo>
                    <a:pt x="14" y="12"/>
                    <a:pt x="15" y="10"/>
                    <a:pt x="16" y="9"/>
                  </a:cubicBezTo>
                  <a:cubicBezTo>
                    <a:pt x="18" y="6"/>
                    <a:pt x="19" y="4"/>
                    <a:pt x="18" y="4"/>
                  </a:cubicBezTo>
                  <a:cubicBezTo>
                    <a:pt x="18" y="4"/>
                    <a:pt x="17" y="6"/>
                    <a:pt x="15" y="8"/>
                  </a:cubicBezTo>
                  <a:cubicBezTo>
                    <a:pt x="14" y="9"/>
                    <a:pt x="13" y="11"/>
                    <a:pt x="12" y="12"/>
                  </a:cubicBezTo>
                  <a:cubicBezTo>
                    <a:pt x="11" y="13"/>
                    <a:pt x="10" y="13"/>
                    <a:pt x="9" y="14"/>
                  </a:cubicBezTo>
                  <a:cubicBezTo>
                    <a:pt x="9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6" y="16"/>
                    <a:pt x="6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2" y="18"/>
                    <a:pt x="0" y="18"/>
                    <a:pt x="1" y="18"/>
                  </a:cubicBezTo>
                  <a:cubicBezTo>
                    <a:pt x="1" y="19"/>
                    <a:pt x="3" y="19"/>
                    <a:pt x="6" y="18"/>
                  </a:cubicBezTo>
                  <a:cubicBezTo>
                    <a:pt x="7" y="19"/>
                    <a:pt x="8" y="19"/>
                    <a:pt x="8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18" y="22"/>
                    <a:pt x="25" y="24"/>
                    <a:pt x="25" y="24"/>
                  </a:cubicBezTo>
                  <a:cubicBezTo>
                    <a:pt x="25" y="23"/>
                    <a:pt x="19" y="21"/>
                    <a:pt x="11" y="18"/>
                  </a:cubicBezTo>
                  <a:cubicBezTo>
                    <a:pt x="15" y="17"/>
                    <a:pt x="20" y="17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6" y="15"/>
                    <a:pt x="26" y="15"/>
                    <a:pt x="27" y="15"/>
                  </a:cubicBezTo>
                  <a:cubicBezTo>
                    <a:pt x="27" y="15"/>
                    <a:pt x="27" y="15"/>
                    <a:pt x="27" y="15"/>
                  </a:cubicBezTo>
                  <a:cubicBezTo>
                    <a:pt x="27" y="15"/>
                    <a:pt x="27" y="15"/>
                    <a:pt x="27" y="15"/>
                  </a:cubicBezTo>
                  <a:cubicBezTo>
                    <a:pt x="37" y="17"/>
                    <a:pt x="45" y="17"/>
                    <a:pt x="45" y="17"/>
                  </a:cubicBezTo>
                  <a:cubicBezTo>
                    <a:pt x="45" y="16"/>
                    <a:pt x="38" y="15"/>
                    <a:pt x="30" y="14"/>
                  </a:cubicBezTo>
                  <a:cubicBezTo>
                    <a:pt x="42" y="10"/>
                    <a:pt x="51" y="5"/>
                    <a:pt x="51" y="4"/>
                  </a:cubicBezTo>
                </a:path>
              </a:pathLst>
            </a:custGeom>
            <a:solidFill>
              <a:srgbClr val="216D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3" name="Freeform 482"/>
            <p:cNvSpPr/>
            <p:nvPr>
              <p:custDataLst>
                <p:tags r:id="rId24"/>
              </p:custDataLst>
            </p:nvPr>
          </p:nvSpPr>
          <p:spPr bwMode="auto">
            <a:xfrm>
              <a:off x="3609975" y="2471738"/>
              <a:ext cx="112713" cy="98425"/>
            </a:xfrm>
            <a:custGeom>
              <a:gdLst>
                <a:gd name="T0" fmla="*/ 22 w 30"/>
                <a:gd name="T1" fmla="*/ 23 h 26"/>
                <a:gd name="T2" fmla="*/ 16 w 30"/>
                <a:gd name="T3" fmla="*/ 1 h 26"/>
                <a:gd name="T4" fmla="*/ 11 w 30"/>
                <a:gd name="T5" fmla="*/ 1 h 26"/>
                <a:gd name="T6" fmla="*/ 6 w 30"/>
                <a:gd name="T7" fmla="*/ 3 h 26"/>
                <a:gd name="T8" fmla="*/ 2 w 30"/>
                <a:gd name="T9" fmla="*/ 7 h 26"/>
                <a:gd name="T10" fmla="*/ 3 w 30"/>
                <a:gd name="T11" fmla="*/ 19 h 26"/>
                <a:gd name="T12" fmla="*/ 10 w 30"/>
                <a:gd name="T13" fmla="*/ 25 h 26"/>
                <a:gd name="T14" fmla="*/ 22 w 30"/>
                <a:gd name="T15" fmla="*/ 23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26">
                  <a:moveTo>
                    <a:pt x="22" y="23"/>
                  </a:moveTo>
                  <a:cubicBezTo>
                    <a:pt x="30" y="15"/>
                    <a:pt x="25" y="4"/>
                    <a:pt x="16" y="1"/>
                  </a:cubicBezTo>
                  <a:cubicBezTo>
                    <a:pt x="14" y="1"/>
                    <a:pt x="13" y="0"/>
                    <a:pt x="11" y="1"/>
                  </a:cubicBezTo>
                  <a:cubicBezTo>
                    <a:pt x="9" y="1"/>
                    <a:pt x="8" y="2"/>
                    <a:pt x="6" y="3"/>
                  </a:cubicBezTo>
                  <a:cubicBezTo>
                    <a:pt x="5" y="4"/>
                    <a:pt x="3" y="5"/>
                    <a:pt x="2" y="7"/>
                  </a:cubicBezTo>
                  <a:cubicBezTo>
                    <a:pt x="0" y="11"/>
                    <a:pt x="1" y="15"/>
                    <a:pt x="3" y="19"/>
                  </a:cubicBezTo>
                  <a:cubicBezTo>
                    <a:pt x="4" y="22"/>
                    <a:pt x="7" y="24"/>
                    <a:pt x="10" y="25"/>
                  </a:cubicBezTo>
                  <a:cubicBezTo>
                    <a:pt x="14" y="26"/>
                    <a:pt x="19" y="25"/>
                    <a:pt x="22" y="23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4" name="Freeform 483"/>
            <p:cNvSpPr/>
            <p:nvPr>
              <p:custDataLst>
                <p:tags r:id="rId25"/>
              </p:custDataLst>
            </p:nvPr>
          </p:nvSpPr>
          <p:spPr bwMode="auto">
            <a:xfrm>
              <a:off x="3632200" y="2527300"/>
              <a:ext cx="65088" cy="30163"/>
            </a:xfrm>
            <a:custGeom>
              <a:gdLst>
                <a:gd name="T0" fmla="*/ 17 w 17"/>
                <a:gd name="T1" fmla="*/ 0 h 8"/>
                <a:gd name="T2" fmla="*/ 15 w 17"/>
                <a:gd name="T3" fmla="*/ 2 h 8"/>
                <a:gd name="T4" fmla="*/ 10 w 17"/>
                <a:gd name="T5" fmla="*/ 5 h 8"/>
                <a:gd name="T6" fmla="*/ 10 w 17"/>
                <a:gd name="T7" fmla="*/ 5 h 8"/>
                <a:gd name="T8" fmla="*/ 9 w 17"/>
                <a:gd name="T9" fmla="*/ 5 h 8"/>
                <a:gd name="T10" fmla="*/ 8 w 17"/>
                <a:gd name="T11" fmla="*/ 5 h 8"/>
                <a:gd name="T12" fmla="*/ 8 w 17"/>
                <a:gd name="T13" fmla="*/ 5 h 8"/>
                <a:gd name="T14" fmla="*/ 8 w 17"/>
                <a:gd name="T15" fmla="*/ 5 h 8"/>
                <a:gd name="T16" fmla="*/ 8 w 17"/>
                <a:gd name="T17" fmla="*/ 5 h 8"/>
                <a:gd name="T18" fmla="*/ 3 w 17"/>
                <a:gd name="T19" fmla="*/ 4 h 8"/>
                <a:gd name="T20" fmla="*/ 0 w 17"/>
                <a:gd name="T21" fmla="*/ 2 h 8"/>
                <a:gd name="T22" fmla="*/ 0 w 17"/>
                <a:gd name="T23" fmla="*/ 2 h 8"/>
                <a:gd name="T24" fmla="*/ 1 w 17"/>
                <a:gd name="T25" fmla="*/ 5 h 8"/>
                <a:gd name="T26" fmla="*/ 8 w 17"/>
                <a:gd name="T27" fmla="*/ 8 h 8"/>
                <a:gd name="T28" fmla="*/ 9 w 17"/>
                <a:gd name="T29" fmla="*/ 8 h 8"/>
                <a:gd name="T30" fmla="*/ 9 w 17"/>
                <a:gd name="T31" fmla="*/ 8 h 8"/>
                <a:gd name="T32" fmla="*/ 10 w 17"/>
                <a:gd name="T33" fmla="*/ 8 h 8"/>
                <a:gd name="T34" fmla="*/ 11 w 17"/>
                <a:gd name="T35" fmla="*/ 7 h 8"/>
                <a:gd name="T36" fmla="*/ 11 w 17"/>
                <a:gd name="T37" fmla="*/ 7 h 8"/>
                <a:gd name="T38" fmla="*/ 17 w 17"/>
                <a:gd name="T39" fmla="*/ 3 h 8"/>
                <a:gd name="T40" fmla="*/ 17 w 17"/>
                <a:gd name="T41" fmla="*/ 0 h 8"/>
                <a:gd name="T42" fmla="*/ 17 w 17"/>
                <a:gd name="T43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7" h="8">
                  <a:moveTo>
                    <a:pt x="17" y="0"/>
                  </a:moveTo>
                  <a:cubicBezTo>
                    <a:pt x="16" y="0"/>
                    <a:pt x="16" y="0"/>
                    <a:pt x="15" y="2"/>
                  </a:cubicBezTo>
                  <a:cubicBezTo>
                    <a:pt x="14" y="3"/>
                    <a:pt x="12" y="4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6" y="5"/>
                    <a:pt x="4" y="4"/>
                    <a:pt x="3" y="4"/>
                  </a:cubicBezTo>
                  <a:cubicBezTo>
                    <a:pt x="1" y="3"/>
                    <a:pt x="1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3"/>
                    <a:pt x="0" y="4"/>
                    <a:pt x="1" y="5"/>
                  </a:cubicBezTo>
                  <a:cubicBezTo>
                    <a:pt x="3" y="6"/>
                    <a:pt x="5" y="8"/>
                    <a:pt x="8" y="8"/>
                  </a:cubicBezTo>
                  <a:cubicBezTo>
                    <a:pt x="8" y="8"/>
                    <a:pt x="8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4" y="7"/>
                    <a:pt x="16" y="4"/>
                    <a:pt x="17" y="3"/>
                  </a:cubicBezTo>
                  <a:cubicBezTo>
                    <a:pt x="17" y="1"/>
                    <a:pt x="17" y="0"/>
                    <a:pt x="17" y="0"/>
                  </a:cubicBezTo>
                  <a:cubicBezTo>
                    <a:pt x="17" y="0"/>
                    <a:pt x="17" y="0"/>
                    <a:pt x="17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5" name="Freeform 484"/>
            <p:cNvSpPr/>
            <p:nvPr>
              <p:custDataLst>
                <p:tags r:id="rId26"/>
              </p:custDataLst>
            </p:nvPr>
          </p:nvSpPr>
          <p:spPr bwMode="auto">
            <a:xfrm>
              <a:off x="3692525" y="2376488"/>
              <a:ext cx="101600" cy="98425"/>
            </a:xfrm>
            <a:custGeom>
              <a:gdLst>
                <a:gd name="T0" fmla="*/ 17 w 27"/>
                <a:gd name="T1" fmla="*/ 2 h 26"/>
                <a:gd name="T2" fmla="*/ 19 w 27"/>
                <a:gd name="T3" fmla="*/ 23 h 26"/>
                <a:gd name="T4" fmla="*/ 15 w 27"/>
                <a:gd name="T5" fmla="*/ 26 h 26"/>
                <a:gd name="T6" fmla="*/ 10 w 27"/>
                <a:gd name="T7" fmla="*/ 26 h 26"/>
                <a:gd name="T8" fmla="*/ 4 w 27"/>
                <a:gd name="T9" fmla="*/ 23 h 26"/>
                <a:gd name="T10" fmla="*/ 0 w 27"/>
                <a:gd name="T11" fmla="*/ 12 h 26"/>
                <a:gd name="T12" fmla="*/ 5 w 27"/>
                <a:gd name="T13" fmla="*/ 4 h 26"/>
                <a:gd name="T14" fmla="*/ 17 w 27"/>
                <a:gd name="T15" fmla="*/ 2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" h="26">
                  <a:moveTo>
                    <a:pt x="17" y="2"/>
                  </a:moveTo>
                  <a:cubicBezTo>
                    <a:pt x="27" y="5"/>
                    <a:pt x="26" y="17"/>
                    <a:pt x="19" y="23"/>
                  </a:cubicBezTo>
                  <a:cubicBezTo>
                    <a:pt x="18" y="25"/>
                    <a:pt x="16" y="25"/>
                    <a:pt x="15" y="26"/>
                  </a:cubicBezTo>
                  <a:cubicBezTo>
                    <a:pt x="13" y="26"/>
                    <a:pt x="11" y="26"/>
                    <a:pt x="10" y="26"/>
                  </a:cubicBezTo>
                  <a:cubicBezTo>
                    <a:pt x="7" y="25"/>
                    <a:pt x="5" y="24"/>
                    <a:pt x="4" y="23"/>
                  </a:cubicBezTo>
                  <a:cubicBezTo>
                    <a:pt x="1" y="20"/>
                    <a:pt x="0" y="16"/>
                    <a:pt x="0" y="12"/>
                  </a:cubicBezTo>
                  <a:cubicBezTo>
                    <a:pt x="1" y="9"/>
                    <a:pt x="2" y="6"/>
                    <a:pt x="5" y="4"/>
                  </a:cubicBezTo>
                  <a:cubicBezTo>
                    <a:pt x="8" y="1"/>
                    <a:pt x="13" y="0"/>
                    <a:pt x="17" y="2"/>
                  </a:cubicBezTo>
                </a:path>
              </a:pathLst>
            </a:custGeom>
            <a:solidFill>
              <a:srgbClr val="BC1E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6" name="Freeform 485"/>
            <p:cNvSpPr/>
            <p:nvPr>
              <p:custDataLst>
                <p:tags r:id="rId27"/>
              </p:custDataLst>
            </p:nvPr>
          </p:nvSpPr>
          <p:spPr bwMode="auto">
            <a:xfrm>
              <a:off x="3708400" y="2392363"/>
              <a:ext cx="63500" cy="30163"/>
            </a:xfrm>
            <a:custGeom>
              <a:gdLst>
                <a:gd name="T0" fmla="*/ 9 w 17"/>
                <a:gd name="T1" fmla="*/ 0 h 8"/>
                <a:gd name="T2" fmla="*/ 8 w 17"/>
                <a:gd name="T3" fmla="*/ 0 h 8"/>
                <a:gd name="T4" fmla="*/ 8 w 17"/>
                <a:gd name="T5" fmla="*/ 0 h 8"/>
                <a:gd name="T6" fmla="*/ 8 w 17"/>
                <a:gd name="T7" fmla="*/ 0 h 8"/>
                <a:gd name="T8" fmla="*/ 7 w 17"/>
                <a:gd name="T9" fmla="*/ 0 h 8"/>
                <a:gd name="T10" fmla="*/ 6 w 17"/>
                <a:gd name="T11" fmla="*/ 0 h 8"/>
                <a:gd name="T12" fmla="*/ 6 w 17"/>
                <a:gd name="T13" fmla="*/ 0 h 8"/>
                <a:gd name="T14" fmla="*/ 6 w 17"/>
                <a:gd name="T15" fmla="*/ 0 h 8"/>
                <a:gd name="T16" fmla="*/ 0 w 17"/>
                <a:gd name="T17" fmla="*/ 5 h 8"/>
                <a:gd name="T18" fmla="*/ 0 w 17"/>
                <a:gd name="T19" fmla="*/ 8 h 8"/>
                <a:gd name="T20" fmla="*/ 0 w 17"/>
                <a:gd name="T21" fmla="*/ 8 h 8"/>
                <a:gd name="T22" fmla="*/ 2 w 17"/>
                <a:gd name="T23" fmla="*/ 6 h 8"/>
                <a:gd name="T24" fmla="*/ 7 w 17"/>
                <a:gd name="T25" fmla="*/ 3 h 8"/>
                <a:gd name="T26" fmla="*/ 7 w 17"/>
                <a:gd name="T27" fmla="*/ 3 h 8"/>
                <a:gd name="T28" fmla="*/ 8 w 17"/>
                <a:gd name="T29" fmla="*/ 2 h 8"/>
                <a:gd name="T30" fmla="*/ 8 w 17"/>
                <a:gd name="T31" fmla="*/ 2 h 8"/>
                <a:gd name="T32" fmla="*/ 8 w 17"/>
                <a:gd name="T33" fmla="*/ 2 h 8"/>
                <a:gd name="T34" fmla="*/ 9 w 17"/>
                <a:gd name="T35" fmla="*/ 2 h 8"/>
                <a:gd name="T36" fmla="*/ 14 w 17"/>
                <a:gd name="T37" fmla="*/ 3 h 8"/>
                <a:gd name="T38" fmla="*/ 17 w 17"/>
                <a:gd name="T39" fmla="*/ 5 h 8"/>
                <a:gd name="T40" fmla="*/ 17 w 17"/>
                <a:gd name="T41" fmla="*/ 5 h 8"/>
                <a:gd name="T42" fmla="*/ 15 w 17"/>
                <a:gd name="T43" fmla="*/ 2 h 8"/>
                <a:gd name="T44" fmla="*/ 9 w 17"/>
                <a:gd name="T45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7" h="8">
                  <a:moveTo>
                    <a:pt x="9" y="0"/>
                  </a:moveTo>
                  <a:cubicBezTo>
                    <a:pt x="9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3" y="1"/>
                    <a:pt x="1" y="3"/>
                    <a:pt x="0" y="5"/>
                  </a:cubicBezTo>
                  <a:cubicBezTo>
                    <a:pt x="0" y="7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1" y="8"/>
                    <a:pt x="1" y="7"/>
                    <a:pt x="2" y="6"/>
                  </a:cubicBezTo>
                  <a:cubicBezTo>
                    <a:pt x="3" y="5"/>
                    <a:pt x="5" y="3"/>
                    <a:pt x="7" y="3"/>
                  </a:cubicBezTo>
                  <a:cubicBezTo>
                    <a:pt x="7" y="3"/>
                    <a:pt x="7" y="3"/>
                    <a:pt x="7" y="3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11" y="2"/>
                    <a:pt x="13" y="3"/>
                    <a:pt x="14" y="3"/>
                  </a:cubicBezTo>
                  <a:cubicBezTo>
                    <a:pt x="15" y="4"/>
                    <a:pt x="16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4"/>
                    <a:pt x="17" y="3"/>
                    <a:pt x="15" y="2"/>
                  </a:cubicBezTo>
                  <a:cubicBezTo>
                    <a:pt x="14" y="1"/>
                    <a:pt x="12" y="0"/>
                    <a:pt x="9" y="0"/>
                  </a:cubicBezTo>
                </a:path>
              </a:pathLst>
            </a:custGeom>
            <a:solidFill>
              <a:srgbClr val="C94B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7" name="Freeform 486"/>
            <p:cNvSpPr/>
            <p:nvPr>
              <p:custDataLst>
                <p:tags r:id="rId28"/>
              </p:custDataLst>
            </p:nvPr>
          </p:nvSpPr>
          <p:spPr bwMode="auto">
            <a:xfrm>
              <a:off x="3609975" y="2376488"/>
              <a:ext cx="98425" cy="106363"/>
            </a:xfrm>
            <a:custGeom>
              <a:gdLst>
                <a:gd name="T0" fmla="*/ 9 w 26"/>
                <a:gd name="T1" fmla="*/ 3 h 28"/>
                <a:gd name="T2" fmla="*/ 24 w 26"/>
                <a:gd name="T3" fmla="*/ 19 h 28"/>
                <a:gd name="T4" fmla="*/ 22 w 26"/>
                <a:gd name="T5" fmla="*/ 24 h 28"/>
                <a:gd name="T6" fmla="*/ 18 w 26"/>
                <a:gd name="T7" fmla="*/ 27 h 28"/>
                <a:gd name="T8" fmla="*/ 12 w 26"/>
                <a:gd name="T9" fmla="*/ 28 h 28"/>
                <a:gd name="T10" fmla="*/ 2 w 26"/>
                <a:gd name="T11" fmla="*/ 22 h 28"/>
                <a:gd name="T12" fmla="*/ 1 w 26"/>
                <a:gd name="T13" fmla="*/ 12 h 28"/>
                <a:gd name="T14" fmla="*/ 9 w 26"/>
                <a:gd name="T15" fmla="*/ 3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6" h="28">
                  <a:moveTo>
                    <a:pt x="9" y="3"/>
                  </a:moveTo>
                  <a:cubicBezTo>
                    <a:pt x="20" y="0"/>
                    <a:pt x="26" y="10"/>
                    <a:pt x="24" y="19"/>
                  </a:cubicBezTo>
                  <a:cubicBezTo>
                    <a:pt x="24" y="21"/>
                    <a:pt x="23" y="23"/>
                    <a:pt x="22" y="24"/>
                  </a:cubicBezTo>
                  <a:cubicBezTo>
                    <a:pt x="21" y="25"/>
                    <a:pt x="20" y="26"/>
                    <a:pt x="18" y="27"/>
                  </a:cubicBezTo>
                  <a:cubicBezTo>
                    <a:pt x="16" y="28"/>
                    <a:pt x="14" y="28"/>
                    <a:pt x="12" y="28"/>
                  </a:cubicBezTo>
                  <a:cubicBezTo>
                    <a:pt x="8" y="28"/>
                    <a:pt x="4" y="25"/>
                    <a:pt x="2" y="22"/>
                  </a:cubicBezTo>
                  <a:cubicBezTo>
                    <a:pt x="1" y="19"/>
                    <a:pt x="0" y="15"/>
                    <a:pt x="1" y="12"/>
                  </a:cubicBezTo>
                  <a:cubicBezTo>
                    <a:pt x="2" y="8"/>
                    <a:pt x="5" y="5"/>
                    <a:pt x="9" y="3"/>
                  </a:cubicBezTo>
                </a:path>
              </a:pathLst>
            </a:custGeom>
            <a:solidFill>
              <a:srgbClr val="A113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8" name="Freeform 487"/>
            <p:cNvSpPr/>
            <p:nvPr>
              <p:custDataLst>
                <p:tags r:id="rId29"/>
              </p:custDataLst>
            </p:nvPr>
          </p:nvSpPr>
          <p:spPr bwMode="auto">
            <a:xfrm>
              <a:off x="3621088" y="2395538"/>
              <a:ext cx="52388" cy="53975"/>
            </a:xfrm>
            <a:custGeom>
              <a:gdLst>
                <a:gd name="T0" fmla="*/ 10 w 14"/>
                <a:gd name="T1" fmla="*/ 0 h 14"/>
                <a:gd name="T2" fmla="*/ 4 w 14"/>
                <a:gd name="T3" fmla="*/ 3 h 14"/>
                <a:gd name="T4" fmla="*/ 4 w 14"/>
                <a:gd name="T5" fmla="*/ 3 h 14"/>
                <a:gd name="T6" fmla="*/ 4 w 14"/>
                <a:gd name="T7" fmla="*/ 3 h 14"/>
                <a:gd name="T8" fmla="*/ 3 w 14"/>
                <a:gd name="T9" fmla="*/ 4 h 14"/>
                <a:gd name="T10" fmla="*/ 2 w 14"/>
                <a:gd name="T11" fmla="*/ 4 h 14"/>
                <a:gd name="T12" fmla="*/ 2 w 14"/>
                <a:gd name="T13" fmla="*/ 4 h 14"/>
                <a:gd name="T14" fmla="*/ 1 w 14"/>
                <a:gd name="T15" fmla="*/ 12 h 14"/>
                <a:gd name="T16" fmla="*/ 2 w 14"/>
                <a:gd name="T17" fmla="*/ 14 h 14"/>
                <a:gd name="T18" fmla="*/ 3 w 14"/>
                <a:gd name="T19" fmla="*/ 14 h 14"/>
                <a:gd name="T20" fmla="*/ 3 w 14"/>
                <a:gd name="T21" fmla="*/ 12 h 14"/>
                <a:gd name="T22" fmla="*/ 5 w 14"/>
                <a:gd name="T23" fmla="*/ 6 h 14"/>
                <a:gd name="T24" fmla="*/ 5 w 14"/>
                <a:gd name="T25" fmla="*/ 6 h 14"/>
                <a:gd name="T26" fmla="*/ 5 w 14"/>
                <a:gd name="T27" fmla="*/ 5 h 14"/>
                <a:gd name="T28" fmla="*/ 5 w 14"/>
                <a:gd name="T29" fmla="*/ 5 h 14"/>
                <a:gd name="T30" fmla="*/ 5 w 14"/>
                <a:gd name="T31" fmla="*/ 5 h 14"/>
                <a:gd name="T32" fmla="*/ 11 w 14"/>
                <a:gd name="T33" fmla="*/ 2 h 14"/>
                <a:gd name="T34" fmla="*/ 14 w 14"/>
                <a:gd name="T35" fmla="*/ 2 h 14"/>
                <a:gd name="T36" fmla="*/ 11 w 14"/>
                <a:gd name="T37" fmla="*/ 0 h 14"/>
                <a:gd name="T38" fmla="*/ 10 w 14"/>
                <a:gd name="T39" fmla="*/ 0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4" h="14">
                  <a:moveTo>
                    <a:pt x="10" y="0"/>
                  </a:moveTo>
                  <a:cubicBezTo>
                    <a:pt x="8" y="0"/>
                    <a:pt x="6" y="1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1" y="7"/>
                    <a:pt x="0" y="10"/>
                    <a:pt x="1" y="12"/>
                  </a:cubicBezTo>
                  <a:cubicBezTo>
                    <a:pt x="1" y="14"/>
                    <a:pt x="2" y="14"/>
                    <a:pt x="2" y="14"/>
                  </a:cubicBezTo>
                  <a:cubicBezTo>
                    <a:pt x="2" y="14"/>
                    <a:pt x="2" y="14"/>
                    <a:pt x="3" y="14"/>
                  </a:cubicBezTo>
                  <a:cubicBezTo>
                    <a:pt x="3" y="14"/>
                    <a:pt x="3" y="13"/>
                    <a:pt x="3" y="12"/>
                  </a:cubicBezTo>
                  <a:cubicBezTo>
                    <a:pt x="3" y="10"/>
                    <a:pt x="3" y="8"/>
                    <a:pt x="5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7" y="3"/>
                    <a:pt x="9" y="2"/>
                    <a:pt x="11" y="2"/>
                  </a:cubicBezTo>
                  <a:cubicBezTo>
                    <a:pt x="12" y="2"/>
                    <a:pt x="13" y="2"/>
                    <a:pt x="14" y="2"/>
                  </a:cubicBezTo>
                  <a:cubicBezTo>
                    <a:pt x="14" y="1"/>
                    <a:pt x="13" y="0"/>
                    <a:pt x="11" y="0"/>
                  </a:cubicBezTo>
                  <a:cubicBezTo>
                    <a:pt x="11" y="0"/>
                    <a:pt x="10" y="0"/>
                    <a:pt x="10" y="0"/>
                  </a:cubicBezTo>
                </a:path>
              </a:pathLst>
            </a:custGeom>
            <a:solidFill>
              <a:srgbClr val="B442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custDataLst>
      <p:tags r:id="rId3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https://d.book118.com/648001036077006025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5.xml><?xml version="1.0" encoding="utf-8"?>
<p:tagLst xmlns:p="http://schemas.openxmlformats.org/presentationml/2006/main">
  <p:tag name="KSO_WM_BEAUTIFY_FLAG" val="#wm#"/>
  <p:tag name="KSO_WM_CHIP_GROUPID" val="5f2944e945e1f15ec24fd3ab"/>
  <p:tag name="KSO_WM_CHIP_XID" val="5f2944e945e1f15ec24fd3ac"/>
  <p:tag name="KSO_WM_TAG_VERSION" val="1.0"/>
  <p:tag name="KSO_WM_TEMPLATE_ASSEMBLE_GROUPID" val="60656f4c4054ed1e2fb80756"/>
  <p:tag name="KSO_WM_TEMPLATE_ASSEMBLE_XID" val="60656f4c4054ed1e2fb80756"/>
  <p:tag name="KSO_WM_TEMPLATE_CATEGORY" val="diagram"/>
  <p:tag name="KSO_WM_TEMPLATE_INDEX" val="20212370"/>
  <p:tag name="KSO_WM_UNIT_BLOCK" val="0"/>
  <p:tag name="KSO_WM_UNIT_COMPATIBLE" val="0"/>
  <p:tag name="KSO_WM_UNIT_DEC_AREA_ID" val="da76a0dea3384520b4aa815a417c947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2370_1*i*2"/>
  <p:tag name="KSO_WM_UNIT_INDEX" val="2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30"/>
</p:tagLst>
</file>

<file path=ppt/tags/tag86.xml><?xml version="1.0" encoding="utf-8"?>
<p:tagLst xmlns:p="http://schemas.openxmlformats.org/presentationml/2006/main">
  <p:tag name="KSO_WM_BEAUTIFY_FLAG" val="#wm#"/>
  <p:tag name="KSO_WM_CHIP_GROUPID" val="5f2944e945e1f15ec24fd3ab"/>
  <p:tag name="KSO_WM_CHIP_XID" val="5f2944e945e1f15ec24fd3ac"/>
  <p:tag name="KSO_WM_TAG_VERSION" val="1.0"/>
  <p:tag name="KSO_WM_TEMPLATE_ASSEMBLE_GROUPID" val="60656f4c4054ed1e2fb80756"/>
  <p:tag name="KSO_WM_TEMPLATE_ASSEMBLE_XID" val="60656f4c4054ed1e2fb80756"/>
  <p:tag name="KSO_WM_TEMPLATE_CATEGORY" val="diagram"/>
  <p:tag name="KSO_WM_TEMPLATE_INDEX" val="20212370"/>
  <p:tag name="KSO_WM_UNIT_BLOCK" val="0"/>
  <p:tag name="KSO_WM_UNIT_COMPATIBLE" val="0"/>
  <p:tag name="KSO_WM_UNIT_DEC_AREA_ID" val="f4c9c6fec23f4359982bc4d5cad12fd0"/>
  <p:tag name="KSO_WM_UNIT_DECORATE_INFO" val="{&quot;ReferentInfo&quot;:{&quot;Id&quot;:&quot;slide&quot;,&quot;X&quot;:{&quot;Pos&quot;:2},&quot;Y&quot;:{&quot;Pos&quot;:0}},&quot;DecorateInfoX&quot;:{&quot;Pos&quot;:2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2370_1*i*3"/>
  <p:tag name="KSO_WM_UNIT_INDEX" val="3"/>
  <p:tag name="KSO_WM_UNIT_LAYERLEVEL" val="1"/>
  <p:tag name="KSO_WM_UNIT_SHADOW_SCHEMECOLOR_INDEX" val="13"/>
  <p:tag name="KSO_WM_UNIT_SHADOW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06"/>
</p:tagLst>
</file>

<file path=ppt/tags/tag87.xml><?xml version="1.0" encoding="utf-8"?>
<p:tagLst xmlns:p="http://schemas.openxmlformats.org/presentationml/2006/main">
  <p:tag name="KSO_WM_ASSEMBLE_CHIP_INDEX" val="0656597b90e04e6fb8f11619d22d2399"/>
  <p:tag name="KSO_WM_BEAUTIFY_FLAG" val="#wm#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f4c4054ed1e2fb80756"/>
  <p:tag name="KSO_WM_TEMPLATE_ASSEMBLE_XID" val="60656f4c4054ed1e2fb80756"/>
  <p:tag name="KSO_WM_TEMPLATE_CATEGORY" val="diagram"/>
  <p:tag name="KSO_WM_TEMPLATE_INDEX" val="20212370"/>
  <p:tag name="KSO_WM_UNIT_BLOCK" val="0"/>
  <p:tag name="KSO_WM_UNIT_COMPATIBLE" val="0"/>
  <p:tag name="KSO_WM_UNIT_DEC_AREA_ID" val="7e86aefc9caa4df58257184dde0b65a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237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31"/>
</p:tagLst>
</file>

<file path=ppt/tags/tag88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fill_id&quot;:&quot;c934b58042b44607bfcc30469ccc57d1&quot;,&quot;fill_align&quot;:&quot;lm&quot;,&quot;chip_types&quot;:[&quot;header&quot;]},{&quot;text_align&quot;:&quot;lm&quot;,&quot;text_direction&quot;:&quot;horizontal&quot;,&quot;support_big_font&quot;:true,&quot;fill_id&quot;:&quot;c386d33d9f7c4366bae77a4ab72a0f0b&quot;,&quot;fill_align&quot;:&quot;cm&quot;,&quot;chip_types&quot;:[&quot;text&quot;]},{&quot;text_align&quot;:&quot;lm&quot;,&quot;text_direction&quot;:&quot;horizontal&quot;,&quot;support_features&quot;:[&quot;collage&quot;,&quot;carousel&quot;],&quot;support_big_font&quot;:false,&quot;fill_id&quot;:&quot;6ffee3d2c3834d52a4eed963f81ef119&quot;,&quot;fill_align&quot;:&quot;cm&quot;,&quot;chip_types&quot;:[&quot;pictext&quot;,&quot;text&quot;,&quot;picture&quot;,&quot;chart&quot;,&quot;table&quot;,&quot;video&quot;]}]]"/>
  <p:tag name="KSO_WM_CHIP_GROUPID" val="5f2944e945e1f15ec24fd3ab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2944e945e1f15ec24fd3ac"/>
  <p:tag name="KSO_WM_SLIDE_BACKGROUND" val="[&quot;navigation&quot;]"/>
  <p:tag name="KSO_WM_SLIDE_BACKGROUND_TYPE" val="navigation"/>
  <p:tag name="KSO_WM_SLIDE_BK_DARK_LIGHT" val="2"/>
  <p:tag name="KSO_WM_SLIDE_CAN_ADD_NAVIGATION" val="1"/>
  <p:tag name="KSO_WM_SLIDE_ID" val="diagram20212370_1"/>
  <p:tag name="KSO_WM_SLIDE_INDEX" val="1"/>
  <p:tag name="KSO_WM_SLIDE_ITEM_CNT" val="0"/>
  <p:tag name="KSO_WM_SLIDE_LAYOUT" val="a_d_f"/>
  <p:tag name="KSO_WM_SLIDE_LAYOUT_CNT" val="1_1_1"/>
  <p:tag name="KSO_WM_SLIDE_LAYOUT_INFO" val="{&quot;id&quot;:&quot;2021-04-01T15:38:46&quot;,&quot;maxSize&quot;:{&quot;size1&quot;:13.3},&quot;minSize&quot;:{&quot;size1&quot;:13.3},&quot;normalSize&quot;:{&quot;size1&quot;:13.3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1-04-01T15:38:46&quot;,&quot;margin&quot;:{&quot;bottom&quot;:0.44999995827674866,&quot;left&quot;:1.2699999809265137,&quot;right&quot;:1.2699999809265137,&quot;top&quot;:0.4230000674724579},&quot;type&quot;:0},{&quot;direction&quot;:1,&quot;id&quot;:&quot;2021-04-01T15:38:46&quot;,&quot;maxSize&quot;:{&quot;size1&quot;:58.69960201380115},&quot;minSize&quot;:{&quot;size1&quot;:58.69960201380115},&quot;normalSize&quot;:{&quot;size1&quot;:58.69960201380115},&quot;subLayout&quot;:[{&quot;id&quot;:&quot;2021-04-01T15:38:46&quot;,&quot;margin&quot;:{&quot;bottom&quot;:4.2330002784729,&quot;left&quot;:2.9629998207092285,&quot;right&quot;:3.7839999198913574,&quot;top&quot;:6.7729997634887695},&quot;type&quot;:0},{&quot;id&quot;:&quot;2021-04-01T15:38:46&quot;,&quot;margin&quot;:{&quot;bottom&quot;:2.575000047683716,&quot;left&quot;:0.02600000612437725,&quot;right&quot;:4.2330002784729,&quot;top&quot;:2.5399999618530273},&quot;type&quot;:0}],&quot;type&quot;:0}],&quot;type&quot;:0}"/>
  <p:tag name="KSO_WM_SLIDE_POSITION" val="0*0"/>
  <p:tag name="KSO_WM_SLIDE_RATIO" val="1.777778"/>
  <p:tag name="KSO_WM_SLIDE_SIZE" val="960*492"/>
  <p:tag name="KSO_WM_SLIDE_SUBTYPE" val="picTxt"/>
  <p:tag name="KSO_WM_SLIDE_SUPPORT_FEATURE_TYPE" val="3"/>
  <p:tag name="KSO_WM_SLIDE_TYPE" val="text"/>
  <p:tag name="KSO_WM_TAG_VERSION" val="1.0"/>
  <p:tag name="KSO_WM_TEMPLATE_ASSEMBLE_GROUPID" val="60656f4c4054ed1e2fb80756"/>
  <p:tag name="KSO_WM_TEMPLATE_ASSEMBLE_XID" val="60656f4c4054ed1e2fb80756"/>
  <p:tag name="KSO_WM_TEMPLATE_CATEGORY" val="diagram"/>
  <p:tag name="KSO_WM_TEMPLATE_COLOR_TYPE" val="1"/>
  <p:tag name="KSO_WM_TEMPLATE_INDEX" val="20212370"/>
  <p:tag name="KSO_WM_TEMPLATE_MASTER_TYPE" val="0"/>
  <p:tag name="KSO_WM_TEMPLATE_SUBCATEGORY" val="21"/>
  <p:tag name="KSO_WM_TEMPLATE_THUMBS_INDEX" val="1、4、7、12、13、14、15、16、17、18、20、24、25、28、33、36、40、43、44"/>
</p:tagLst>
</file>

<file path=ppt/tags/tag89.xml><?xml version="1.0" encoding="utf-8"?>
<p:tagLst xmlns:p="http://schemas.openxmlformats.org/presentationml/2006/main">
  <p:tag name="KSO_WM_BEAUTIFY_FLAG" val="#wm#"/>
  <p:tag name="KSO_WM_CHIP_GROUPID" val="5f2944e945e1f15ec24fd3ab"/>
  <p:tag name="KSO_WM_CHIP_XID" val="5f2944e945e1f15ec24fd3ac"/>
  <p:tag name="KSO_WM_TAG_VERSION" val="1.0"/>
  <p:tag name="KSO_WM_TEMPLATE_ASSEMBLE_GROUPID" val="60656f4c4054ed1e2fb80756"/>
  <p:tag name="KSO_WM_TEMPLATE_ASSEMBLE_XID" val="60656f4c4054ed1e2fb80756"/>
  <p:tag name="KSO_WM_TEMPLATE_CATEGORY" val="diagram"/>
  <p:tag name="KSO_WM_TEMPLATE_INDEX" val="20212370"/>
  <p:tag name="KSO_WM_UNIT_BLOCK" val="0"/>
  <p:tag name="KSO_WM_UNIT_COMPATIBLE" val="0"/>
  <p:tag name="KSO_WM_UNIT_DEC_AREA_ID" val="da76a0dea3384520b4aa815a417c947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2370_1*i*2"/>
  <p:tag name="KSO_WM_UNIT_INDEX" val="2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30"/>
</p:tagLst>
</file>

<file path=ppt/tags/tag90.xml><?xml version="1.0" encoding="utf-8"?>
<p:tagLst xmlns:p="http://schemas.openxmlformats.org/presentationml/2006/main">
  <p:tag name="KSO_WM_BEAUTIFY_FLAG" val="#wm#"/>
  <p:tag name="KSO_WM_CHIP_GROUPID" val="5f2944e945e1f15ec24fd3ab"/>
  <p:tag name="KSO_WM_CHIP_XID" val="5f2944e945e1f15ec24fd3ac"/>
  <p:tag name="KSO_WM_TAG_VERSION" val="1.0"/>
  <p:tag name="KSO_WM_TEMPLATE_ASSEMBLE_GROUPID" val="60656f4c4054ed1e2fb80756"/>
  <p:tag name="KSO_WM_TEMPLATE_ASSEMBLE_XID" val="60656f4c4054ed1e2fb80756"/>
  <p:tag name="KSO_WM_TEMPLATE_CATEGORY" val="diagram"/>
  <p:tag name="KSO_WM_TEMPLATE_INDEX" val="20212370"/>
  <p:tag name="KSO_WM_UNIT_BLOCK" val="0"/>
  <p:tag name="KSO_WM_UNIT_COMPATIBLE" val="0"/>
  <p:tag name="KSO_WM_UNIT_DEC_AREA_ID" val="f4c9c6fec23f4359982bc4d5cad12fd0"/>
  <p:tag name="KSO_WM_UNIT_DECORATE_INFO" val="{&quot;ReferentInfo&quot;:{&quot;Id&quot;:&quot;slide&quot;,&quot;X&quot;:{&quot;Pos&quot;:2},&quot;Y&quot;:{&quot;Pos&quot;:0}},&quot;DecorateInfoX&quot;:{&quot;Pos&quot;:2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2370_1*i*3"/>
  <p:tag name="KSO_WM_UNIT_INDEX" val="3"/>
  <p:tag name="KSO_WM_UNIT_LAYERLEVEL" val="1"/>
  <p:tag name="KSO_WM_UNIT_SHADOW_SCHEMECOLOR_INDEX" val="13"/>
  <p:tag name="KSO_WM_UNIT_SHADOW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06"/>
</p:tagLst>
</file>

<file path=ppt/tags/tag91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fill_id&quot;:&quot;c934b58042b44607bfcc30469ccc57d1&quot;,&quot;fill_align&quot;:&quot;lm&quot;,&quot;chip_types&quot;:[&quot;header&quot;]},{&quot;text_align&quot;:&quot;lm&quot;,&quot;text_direction&quot;:&quot;horizontal&quot;,&quot;support_big_font&quot;:true,&quot;fill_id&quot;:&quot;c386d33d9f7c4366bae77a4ab72a0f0b&quot;,&quot;fill_align&quot;:&quot;cm&quot;,&quot;chip_types&quot;:[&quot;text&quot;]},{&quot;text_align&quot;:&quot;lm&quot;,&quot;text_direction&quot;:&quot;horizontal&quot;,&quot;support_features&quot;:[&quot;collage&quot;,&quot;carousel&quot;],&quot;support_big_font&quot;:false,&quot;fill_id&quot;:&quot;6ffee3d2c3834d52a4eed963f81ef119&quot;,&quot;fill_align&quot;:&quot;cm&quot;,&quot;chip_types&quot;:[&quot;pictext&quot;,&quot;text&quot;,&quot;picture&quot;,&quot;chart&quot;,&quot;table&quot;,&quot;video&quot;]}]]"/>
  <p:tag name="KSO_WM_CHIP_GROUPID" val="5f2944e945e1f15ec24fd3ab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2944e945e1f15ec24fd3ac"/>
  <p:tag name="KSO_WM_SLIDE_BACKGROUND" val="[&quot;navigation&quot;]"/>
  <p:tag name="KSO_WM_SLIDE_BACKGROUND_TYPE" val="navigation"/>
  <p:tag name="KSO_WM_SLIDE_BK_DARK_LIGHT" val="2"/>
  <p:tag name="KSO_WM_SLIDE_CAN_ADD_NAVIGATION" val="1"/>
  <p:tag name="KSO_WM_SLIDE_ID" val="diagram20212370_1"/>
  <p:tag name="KSO_WM_SLIDE_INDEX" val="1"/>
  <p:tag name="KSO_WM_SLIDE_ITEM_CNT" val="0"/>
  <p:tag name="KSO_WM_SLIDE_LAYOUT" val="a_d_f"/>
  <p:tag name="KSO_WM_SLIDE_LAYOUT_CNT" val="1_1_1"/>
  <p:tag name="KSO_WM_SLIDE_LAYOUT_INFO" val="{&quot;id&quot;:&quot;2021-04-01T15:38:46&quot;,&quot;maxSize&quot;:{&quot;size1&quot;:13.3},&quot;minSize&quot;:{&quot;size1&quot;:13.3},&quot;normalSize&quot;:{&quot;size1&quot;:13.3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1-04-01T15:38:46&quot;,&quot;margin&quot;:{&quot;bottom&quot;:0.44999995827674866,&quot;left&quot;:1.2699999809265137,&quot;right&quot;:1.2699999809265137,&quot;top&quot;:0.4230000674724579},&quot;type&quot;:0},{&quot;direction&quot;:1,&quot;id&quot;:&quot;2021-04-01T15:38:46&quot;,&quot;maxSize&quot;:{&quot;size1&quot;:58.69960201380115},&quot;minSize&quot;:{&quot;size1&quot;:58.69960201380115},&quot;normalSize&quot;:{&quot;size1&quot;:58.69960201380115},&quot;subLayout&quot;:[{&quot;id&quot;:&quot;2021-04-01T15:38:46&quot;,&quot;margin&quot;:{&quot;bottom&quot;:4.2330002784729,&quot;left&quot;:2.9629998207092285,&quot;right&quot;:3.7839999198913574,&quot;top&quot;:6.7729997634887695},&quot;type&quot;:0},{&quot;id&quot;:&quot;2021-04-01T15:38:46&quot;,&quot;margin&quot;:{&quot;bottom&quot;:2.575000047683716,&quot;left&quot;:0.02600000612437725,&quot;right&quot;:4.2330002784729,&quot;top&quot;:2.5399999618530273},&quot;type&quot;:0}],&quot;type&quot;:0}],&quot;type&quot;:0}"/>
  <p:tag name="KSO_WM_SLIDE_POSITION" val="0*0"/>
  <p:tag name="KSO_WM_SLIDE_RATIO" val="1.777778"/>
  <p:tag name="KSO_WM_SLIDE_SIZE" val="960*492"/>
  <p:tag name="KSO_WM_SLIDE_SUBTYPE" val="picTxt"/>
  <p:tag name="KSO_WM_SLIDE_SUPPORT_FEATURE_TYPE" val="3"/>
  <p:tag name="KSO_WM_SLIDE_TYPE" val="text"/>
  <p:tag name="KSO_WM_TAG_VERSION" val="1.0"/>
  <p:tag name="KSO_WM_TEMPLATE_ASSEMBLE_GROUPID" val="60656f4c4054ed1e2fb80756"/>
  <p:tag name="KSO_WM_TEMPLATE_ASSEMBLE_XID" val="60656f4c4054ed1e2fb80756"/>
  <p:tag name="KSO_WM_TEMPLATE_CATEGORY" val="diagram"/>
  <p:tag name="KSO_WM_TEMPLATE_COLOR_TYPE" val="1"/>
  <p:tag name="KSO_WM_TEMPLATE_INDEX" val="20212370"/>
  <p:tag name="KSO_WM_TEMPLATE_MASTER_TYPE" val="0"/>
  <p:tag name="KSO_WM_TEMPLATE_SUBCATEGORY" val="21"/>
  <p:tag name="KSO_WM_TEMPLATE_THUMBS_INDEX" val="1、4、7、12、13、14、15、16、17、18、20、24、25、28、33、36、40、43、44"/>
</p:tagLst>
</file>

<file path=ppt/tags/tag92.xml><?xml version="1.0" encoding="utf-8"?>
<p:tagLst xmlns:p="http://schemas.openxmlformats.org/presentationml/2006/main">
  <p:tag name="KSO_WM_BEAUTIFY_FLAG" val="#wm#"/>
  <p:tag name="KSO_WM_CHIP_GROUPID" val="5f2944e945e1f15ec24fd3ab"/>
  <p:tag name="KSO_WM_CHIP_XID" val="5f2944e945e1f15ec24fd3ac"/>
  <p:tag name="KSO_WM_TAG_VERSION" val="1.0"/>
  <p:tag name="KSO_WM_TEMPLATE_ASSEMBLE_GROUPID" val="60656f4c4054ed1e2fb80756"/>
  <p:tag name="KSO_WM_TEMPLATE_ASSEMBLE_XID" val="60656f4c4054ed1e2fb80756"/>
  <p:tag name="KSO_WM_TEMPLATE_CATEGORY" val="diagram"/>
  <p:tag name="KSO_WM_TEMPLATE_INDEX" val="20212370"/>
  <p:tag name="KSO_WM_UNIT_BLOCK" val="0"/>
  <p:tag name="KSO_WM_UNIT_COMPATIBLE" val="0"/>
  <p:tag name="KSO_WM_UNIT_DEC_AREA_ID" val="da76a0dea3384520b4aa815a417c947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2370_1*i*2"/>
  <p:tag name="KSO_WM_UNIT_INDEX" val="2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30"/>
</p:tagLst>
</file>

<file path=ppt/tags/tag93.xml><?xml version="1.0" encoding="utf-8"?>
<p:tagLst xmlns:p="http://schemas.openxmlformats.org/presentationml/2006/main">
  <p:tag name="KSO_WM_BEAUTIFY_FLAG" val="#wm#"/>
  <p:tag name="KSO_WM_CHIP_GROUPID" val="5f2944e945e1f15ec24fd3ab"/>
  <p:tag name="KSO_WM_CHIP_XID" val="5f2944e945e1f15ec24fd3ac"/>
  <p:tag name="KSO_WM_TAG_VERSION" val="1.0"/>
  <p:tag name="KSO_WM_TEMPLATE_ASSEMBLE_GROUPID" val="60656f4c4054ed1e2fb80756"/>
  <p:tag name="KSO_WM_TEMPLATE_ASSEMBLE_XID" val="60656f4c4054ed1e2fb80756"/>
  <p:tag name="KSO_WM_TEMPLATE_CATEGORY" val="diagram"/>
  <p:tag name="KSO_WM_TEMPLATE_INDEX" val="20212370"/>
  <p:tag name="KSO_WM_UNIT_BLOCK" val="0"/>
  <p:tag name="KSO_WM_UNIT_COMPATIBLE" val="0"/>
  <p:tag name="KSO_WM_UNIT_DEC_AREA_ID" val="f4c9c6fec23f4359982bc4d5cad12fd0"/>
  <p:tag name="KSO_WM_UNIT_DECORATE_INFO" val="{&quot;ReferentInfo&quot;:{&quot;Id&quot;:&quot;slide&quot;,&quot;X&quot;:{&quot;Pos&quot;:2},&quot;Y&quot;:{&quot;Pos&quot;:0}},&quot;DecorateInfoX&quot;:{&quot;Pos&quot;:2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2370_1*i*3"/>
  <p:tag name="KSO_WM_UNIT_INDEX" val="3"/>
  <p:tag name="KSO_WM_UNIT_LAYERLEVEL" val="1"/>
  <p:tag name="KSO_WM_UNIT_SHADOW_SCHEMECOLOR_INDEX" val="13"/>
  <p:tag name="KSO_WM_UNIT_SHADOW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06"/>
</p:tagLst>
</file>

<file path=ppt/tags/tag94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fill_id&quot;:&quot;c934b58042b44607bfcc30469ccc57d1&quot;,&quot;fill_align&quot;:&quot;lm&quot;,&quot;chip_types&quot;:[&quot;header&quot;]},{&quot;text_align&quot;:&quot;lm&quot;,&quot;text_direction&quot;:&quot;horizontal&quot;,&quot;support_big_font&quot;:true,&quot;fill_id&quot;:&quot;c386d33d9f7c4366bae77a4ab72a0f0b&quot;,&quot;fill_align&quot;:&quot;cm&quot;,&quot;chip_types&quot;:[&quot;text&quot;]},{&quot;text_align&quot;:&quot;lm&quot;,&quot;text_direction&quot;:&quot;horizontal&quot;,&quot;support_features&quot;:[&quot;collage&quot;,&quot;carousel&quot;],&quot;support_big_font&quot;:false,&quot;fill_id&quot;:&quot;6ffee3d2c3834d52a4eed963f81ef119&quot;,&quot;fill_align&quot;:&quot;cm&quot;,&quot;chip_types&quot;:[&quot;pictext&quot;,&quot;text&quot;,&quot;picture&quot;,&quot;chart&quot;,&quot;table&quot;,&quot;video&quot;]}]]"/>
  <p:tag name="KSO_WM_CHIP_GROUPID" val="5f2944e945e1f15ec24fd3ab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2944e945e1f15ec24fd3ac"/>
  <p:tag name="KSO_WM_SLIDE_BACKGROUND" val="[&quot;navigation&quot;]"/>
  <p:tag name="KSO_WM_SLIDE_BACKGROUND_TYPE" val="navigation"/>
  <p:tag name="KSO_WM_SLIDE_BK_DARK_LIGHT" val="2"/>
  <p:tag name="KSO_WM_SLIDE_CAN_ADD_NAVIGATION" val="1"/>
  <p:tag name="KSO_WM_SLIDE_ID" val="diagram20212370_1"/>
  <p:tag name="KSO_WM_SLIDE_INDEX" val="1"/>
  <p:tag name="KSO_WM_SLIDE_ITEM_CNT" val="0"/>
  <p:tag name="KSO_WM_SLIDE_LAYOUT" val="a_d_f"/>
  <p:tag name="KSO_WM_SLIDE_LAYOUT_CNT" val="1_1_1"/>
  <p:tag name="KSO_WM_SLIDE_LAYOUT_INFO" val="{&quot;id&quot;:&quot;2021-04-01T15:38:46&quot;,&quot;maxSize&quot;:{&quot;size1&quot;:13.3},&quot;minSize&quot;:{&quot;size1&quot;:13.3},&quot;normalSize&quot;:{&quot;size1&quot;:13.3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1-04-01T15:38:46&quot;,&quot;margin&quot;:{&quot;bottom&quot;:0.44999995827674866,&quot;left&quot;:1.2699999809265137,&quot;right&quot;:1.2699999809265137,&quot;top&quot;:0.4230000674724579},&quot;type&quot;:0},{&quot;direction&quot;:1,&quot;id&quot;:&quot;2021-04-01T15:38:46&quot;,&quot;maxSize&quot;:{&quot;size1&quot;:58.69960201380115},&quot;minSize&quot;:{&quot;size1&quot;:58.69960201380115},&quot;normalSize&quot;:{&quot;size1&quot;:58.69960201380115},&quot;subLayout&quot;:[{&quot;id&quot;:&quot;2021-04-01T15:38:46&quot;,&quot;margin&quot;:{&quot;bottom&quot;:4.2330002784729,&quot;left&quot;:2.9629998207092285,&quot;right&quot;:3.7839999198913574,&quot;top&quot;:6.7729997634887695},&quot;type&quot;:0},{&quot;id&quot;:&quot;2021-04-01T15:38:46&quot;,&quot;margin&quot;:{&quot;bottom&quot;:2.575000047683716,&quot;left&quot;:0.02600000612437725,&quot;right&quot;:4.2330002784729,&quot;top&quot;:2.5399999618530273},&quot;type&quot;:0}],&quot;type&quot;:0}],&quot;type&quot;:0}"/>
  <p:tag name="KSO_WM_SLIDE_POSITION" val="0*0"/>
  <p:tag name="KSO_WM_SLIDE_RATIO" val="1.777778"/>
  <p:tag name="KSO_WM_SLIDE_SIZE" val="960*492"/>
  <p:tag name="KSO_WM_SLIDE_SUBTYPE" val="picTxt"/>
  <p:tag name="KSO_WM_SLIDE_SUPPORT_FEATURE_TYPE" val="3"/>
  <p:tag name="KSO_WM_SLIDE_TYPE" val="text"/>
  <p:tag name="KSO_WM_TAG_VERSION" val="1.0"/>
  <p:tag name="KSO_WM_TEMPLATE_ASSEMBLE_GROUPID" val="60656f4c4054ed1e2fb80756"/>
  <p:tag name="KSO_WM_TEMPLATE_ASSEMBLE_XID" val="60656f4c4054ed1e2fb80756"/>
  <p:tag name="KSO_WM_TEMPLATE_CATEGORY" val="diagram"/>
  <p:tag name="KSO_WM_TEMPLATE_COLOR_TYPE" val="1"/>
  <p:tag name="KSO_WM_TEMPLATE_INDEX" val="20212370"/>
  <p:tag name="KSO_WM_TEMPLATE_MASTER_TYPE" val="0"/>
  <p:tag name="KSO_WM_TEMPLATE_SUBCATEGORY" val="21"/>
  <p:tag name="KSO_WM_TEMPLATE_THUMBS_INDEX" val="1、4、7、12、13、14、15、16、17、18、20、24、25、28、33、36、40、43、44"/>
</p:tagLst>
</file>

<file path=ppt/tags/tag95.xml><?xml version="1.0" encoding="utf-8"?>
<p:tagLst xmlns:p="http://schemas.openxmlformats.org/presentationml/2006/main">
  <p:tag name="KSO_WM_BEAUTIFY_FLAG" val="#wm#"/>
  <p:tag name="KSO_WM_CHIP_GROUPID" val="5f2944e945e1f15ec24fd3ab"/>
  <p:tag name="KSO_WM_CHIP_XID" val="5f2944e945e1f15ec24fd3ac"/>
  <p:tag name="KSO_WM_TAG_VERSION" val="1.0"/>
  <p:tag name="KSO_WM_TEMPLATE_ASSEMBLE_GROUPID" val="60656f4c4054ed1e2fb80756"/>
  <p:tag name="KSO_WM_TEMPLATE_ASSEMBLE_XID" val="60656f4c4054ed1e2fb80756"/>
  <p:tag name="KSO_WM_TEMPLATE_CATEGORY" val="diagram"/>
  <p:tag name="KSO_WM_TEMPLATE_INDEX" val="20212370"/>
  <p:tag name="KSO_WM_UNIT_BLOCK" val="0"/>
  <p:tag name="KSO_WM_UNIT_COMPATIBLE" val="0"/>
  <p:tag name="KSO_WM_UNIT_DEC_AREA_ID" val="da76a0dea3384520b4aa815a417c947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2370_1*i*2"/>
  <p:tag name="KSO_WM_UNIT_INDEX" val="2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30"/>
</p:tagLst>
</file>

<file path=ppt/tags/tag96.xml><?xml version="1.0" encoding="utf-8"?>
<p:tagLst xmlns:p="http://schemas.openxmlformats.org/presentationml/2006/main">
  <p:tag name="KSO_WM_BEAUTIFY_FLAG" val="#wm#"/>
  <p:tag name="KSO_WM_CHIP_GROUPID" val="5f2944e945e1f15ec24fd3ab"/>
  <p:tag name="KSO_WM_CHIP_XID" val="5f2944e945e1f15ec24fd3ac"/>
  <p:tag name="KSO_WM_TAG_VERSION" val="1.0"/>
  <p:tag name="KSO_WM_TEMPLATE_ASSEMBLE_GROUPID" val="60656f4c4054ed1e2fb80756"/>
  <p:tag name="KSO_WM_TEMPLATE_ASSEMBLE_XID" val="60656f4c4054ed1e2fb80756"/>
  <p:tag name="KSO_WM_TEMPLATE_CATEGORY" val="diagram"/>
  <p:tag name="KSO_WM_TEMPLATE_INDEX" val="20212370"/>
  <p:tag name="KSO_WM_UNIT_BLOCK" val="0"/>
  <p:tag name="KSO_WM_UNIT_COMPATIBLE" val="0"/>
  <p:tag name="KSO_WM_UNIT_DEC_AREA_ID" val="f4c9c6fec23f4359982bc4d5cad12fd0"/>
  <p:tag name="KSO_WM_UNIT_DECORATE_INFO" val="{&quot;ReferentInfo&quot;:{&quot;Id&quot;:&quot;slide&quot;,&quot;X&quot;:{&quot;Pos&quot;:2},&quot;Y&quot;:{&quot;Pos&quot;:0}},&quot;DecorateInfoX&quot;:{&quot;Pos&quot;:2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2370_1*i*3"/>
  <p:tag name="KSO_WM_UNIT_INDEX" val="3"/>
  <p:tag name="KSO_WM_UNIT_LAYERLEVEL" val="1"/>
  <p:tag name="KSO_WM_UNIT_SHADOW_SCHEMECOLOR_INDEX" val="13"/>
  <p:tag name="KSO_WM_UNIT_SHADOW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06"/>
</p:tagLst>
</file>

<file path=ppt/tags/tag97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fill_id&quot;:&quot;c934b58042b44607bfcc30469ccc57d1&quot;,&quot;fill_align&quot;:&quot;lm&quot;,&quot;chip_types&quot;:[&quot;header&quot;]},{&quot;text_align&quot;:&quot;lm&quot;,&quot;text_direction&quot;:&quot;horizontal&quot;,&quot;support_big_font&quot;:true,&quot;fill_id&quot;:&quot;c386d33d9f7c4366bae77a4ab72a0f0b&quot;,&quot;fill_align&quot;:&quot;cm&quot;,&quot;chip_types&quot;:[&quot;text&quot;]},{&quot;text_align&quot;:&quot;lm&quot;,&quot;text_direction&quot;:&quot;horizontal&quot;,&quot;support_features&quot;:[&quot;collage&quot;,&quot;carousel&quot;],&quot;support_big_font&quot;:false,&quot;fill_id&quot;:&quot;6ffee3d2c3834d52a4eed963f81ef119&quot;,&quot;fill_align&quot;:&quot;cm&quot;,&quot;chip_types&quot;:[&quot;pictext&quot;,&quot;text&quot;,&quot;picture&quot;,&quot;chart&quot;,&quot;table&quot;,&quot;video&quot;]}]]"/>
  <p:tag name="KSO_WM_CHIP_GROUPID" val="5f2944e945e1f15ec24fd3ab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2944e945e1f15ec24fd3ac"/>
  <p:tag name="KSO_WM_SLIDE_BACKGROUND" val="[&quot;navigation&quot;]"/>
  <p:tag name="KSO_WM_SLIDE_BACKGROUND_TYPE" val="navigation"/>
  <p:tag name="KSO_WM_SLIDE_BK_DARK_LIGHT" val="2"/>
  <p:tag name="KSO_WM_SLIDE_CAN_ADD_NAVIGATION" val="1"/>
  <p:tag name="KSO_WM_SLIDE_ID" val="diagram20212370_1"/>
  <p:tag name="KSO_WM_SLIDE_INDEX" val="1"/>
  <p:tag name="KSO_WM_SLIDE_ITEM_CNT" val="0"/>
  <p:tag name="KSO_WM_SLIDE_LAYOUT" val="a_d_f"/>
  <p:tag name="KSO_WM_SLIDE_LAYOUT_CNT" val="1_1_1"/>
  <p:tag name="KSO_WM_SLIDE_LAYOUT_INFO" val="{&quot;id&quot;:&quot;2021-04-01T15:38:46&quot;,&quot;maxSize&quot;:{&quot;size1&quot;:13.3},&quot;minSize&quot;:{&quot;size1&quot;:13.3},&quot;normalSize&quot;:{&quot;size1&quot;:13.3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1-04-01T15:38:46&quot;,&quot;margin&quot;:{&quot;bottom&quot;:0.44999995827674866,&quot;left&quot;:1.2699999809265137,&quot;right&quot;:1.2699999809265137,&quot;top&quot;:0.4230000674724579},&quot;type&quot;:0},{&quot;direction&quot;:1,&quot;id&quot;:&quot;2021-04-01T15:38:46&quot;,&quot;maxSize&quot;:{&quot;size1&quot;:58.69960201380115},&quot;minSize&quot;:{&quot;size1&quot;:58.69960201380115},&quot;normalSize&quot;:{&quot;size1&quot;:58.69960201380115},&quot;subLayout&quot;:[{&quot;id&quot;:&quot;2021-04-01T15:38:46&quot;,&quot;margin&quot;:{&quot;bottom&quot;:4.2330002784729,&quot;left&quot;:2.9629998207092285,&quot;right&quot;:3.7839999198913574,&quot;top&quot;:6.7729997634887695},&quot;type&quot;:0},{&quot;id&quot;:&quot;2021-04-01T15:38:46&quot;,&quot;margin&quot;:{&quot;bottom&quot;:2.575000047683716,&quot;left&quot;:0.02600000612437725,&quot;right&quot;:4.2330002784729,&quot;top&quot;:2.5399999618530273},&quot;type&quot;:0}],&quot;type&quot;:0}],&quot;type&quot;:0}"/>
  <p:tag name="KSO_WM_SLIDE_POSITION" val="0*0"/>
  <p:tag name="KSO_WM_SLIDE_RATIO" val="1.777778"/>
  <p:tag name="KSO_WM_SLIDE_SIZE" val="960*492"/>
  <p:tag name="KSO_WM_SLIDE_SUBTYPE" val="picTxt"/>
  <p:tag name="KSO_WM_SLIDE_SUPPORT_FEATURE_TYPE" val="3"/>
  <p:tag name="KSO_WM_SLIDE_TYPE" val="text"/>
  <p:tag name="KSO_WM_TAG_VERSION" val="1.0"/>
  <p:tag name="KSO_WM_TEMPLATE_ASSEMBLE_GROUPID" val="60656f4c4054ed1e2fb80756"/>
  <p:tag name="KSO_WM_TEMPLATE_ASSEMBLE_XID" val="60656f4c4054ed1e2fb80756"/>
  <p:tag name="KSO_WM_TEMPLATE_CATEGORY" val="diagram"/>
  <p:tag name="KSO_WM_TEMPLATE_COLOR_TYPE" val="1"/>
  <p:tag name="KSO_WM_TEMPLATE_INDEX" val="20212370"/>
  <p:tag name="KSO_WM_TEMPLATE_MASTER_TYPE" val="0"/>
  <p:tag name="KSO_WM_TEMPLATE_SUBCATEGORY" val="21"/>
  <p:tag name="KSO_WM_TEMPLATE_THUMBS_INDEX" val="1、4、7、12、13、14、15、16、17、18、20、24、25、28、33、36、40、43、44"/>
</p:tagLst>
</file>

<file path=ppt/tags/tag98.xml><?xml version="1.0" encoding="utf-8"?>
<p:tagLst xmlns:p="http://schemas.openxmlformats.org/presentationml/2006/main">
  <p:tag name="KSO_WM_BEAUTIFY_FLAG" val="#wm#"/>
  <p:tag name="KSO_WM_CHIP_GROUPID" val="5f2944e945e1f15ec24fd3ab"/>
  <p:tag name="KSO_WM_CHIP_XID" val="5f2944e945e1f15ec24fd3ac"/>
  <p:tag name="KSO_WM_TAG_VERSION" val="1.0"/>
  <p:tag name="KSO_WM_TEMPLATE_ASSEMBLE_GROUPID" val="60656f4c4054ed1e2fb80756"/>
  <p:tag name="KSO_WM_TEMPLATE_ASSEMBLE_XID" val="60656f4c4054ed1e2fb80756"/>
  <p:tag name="KSO_WM_TEMPLATE_CATEGORY" val="diagram"/>
  <p:tag name="KSO_WM_TEMPLATE_INDEX" val="20212370"/>
  <p:tag name="KSO_WM_UNIT_BLOCK" val="0"/>
  <p:tag name="KSO_WM_UNIT_COMPATIBLE" val="0"/>
  <p:tag name="KSO_WM_UNIT_DEC_AREA_ID" val="da76a0dea3384520b4aa815a417c947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2370_1*i*2"/>
  <p:tag name="KSO_WM_UNIT_INDEX" val="2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30"/>
</p:tagLst>
</file>

<file path=ppt/tags/tag99.xml><?xml version="1.0" encoding="utf-8"?>
<p:tagLst xmlns:p="http://schemas.openxmlformats.org/presentationml/2006/main">
  <p:tag name="KSO_WM_BEAUTIFY_FLAG" val="#wm#"/>
  <p:tag name="KSO_WM_CHIP_GROUPID" val="5f2944e945e1f15ec24fd3ab"/>
  <p:tag name="KSO_WM_CHIP_XID" val="5f2944e945e1f15ec24fd3ac"/>
  <p:tag name="KSO_WM_TAG_VERSION" val="1.0"/>
  <p:tag name="KSO_WM_TEMPLATE_ASSEMBLE_GROUPID" val="60656f4c4054ed1e2fb80756"/>
  <p:tag name="KSO_WM_TEMPLATE_ASSEMBLE_XID" val="60656f4c4054ed1e2fb80756"/>
  <p:tag name="KSO_WM_TEMPLATE_CATEGORY" val="diagram"/>
  <p:tag name="KSO_WM_TEMPLATE_INDEX" val="20212370"/>
  <p:tag name="KSO_WM_UNIT_BLOCK" val="0"/>
  <p:tag name="KSO_WM_UNIT_COMPATIBLE" val="0"/>
  <p:tag name="KSO_WM_UNIT_DEC_AREA_ID" val="f4c9c6fec23f4359982bc4d5cad12fd0"/>
  <p:tag name="KSO_WM_UNIT_DECORATE_INFO" val="{&quot;ReferentInfo&quot;:{&quot;Id&quot;:&quot;slide&quot;,&quot;X&quot;:{&quot;Pos&quot;:2},&quot;Y&quot;:{&quot;Pos&quot;:0}},&quot;DecorateInfoX&quot;:{&quot;Pos&quot;:2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2370_1*i*3"/>
  <p:tag name="KSO_WM_UNIT_INDEX" val="3"/>
  <p:tag name="KSO_WM_UNIT_LAYERLEVEL" val="1"/>
  <p:tag name="KSO_WM_UNIT_SHADOW_SCHEMECOLOR_INDEX" val="13"/>
  <p:tag name="KSO_WM_UNIT_SHADOW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06"/>
</p:tagLst>
</file>

<file path=ppt/tags/tag100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fill_id&quot;:&quot;c934b58042b44607bfcc30469ccc57d1&quot;,&quot;fill_align&quot;:&quot;lm&quot;,&quot;chip_types&quot;:[&quot;header&quot;]},{&quot;text_align&quot;:&quot;lm&quot;,&quot;text_direction&quot;:&quot;horizontal&quot;,&quot;support_big_font&quot;:true,&quot;fill_id&quot;:&quot;c386d33d9f7c4366bae77a4ab72a0f0b&quot;,&quot;fill_align&quot;:&quot;cm&quot;,&quot;chip_types&quot;:[&quot;text&quot;]},{&quot;text_align&quot;:&quot;lm&quot;,&quot;text_direction&quot;:&quot;horizontal&quot;,&quot;support_features&quot;:[&quot;collage&quot;,&quot;carousel&quot;],&quot;support_big_font&quot;:false,&quot;fill_id&quot;:&quot;6ffee3d2c3834d52a4eed963f81ef119&quot;,&quot;fill_align&quot;:&quot;cm&quot;,&quot;chip_types&quot;:[&quot;pictext&quot;,&quot;text&quot;,&quot;picture&quot;,&quot;chart&quot;,&quot;table&quot;,&quot;video&quot;]}]]"/>
  <p:tag name="KSO_WM_CHIP_GROUPID" val="5f2944e945e1f15ec24fd3ab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2944e945e1f15ec24fd3ac"/>
  <p:tag name="KSO_WM_SLIDE_BACKGROUND" val="[&quot;navigation&quot;]"/>
  <p:tag name="KSO_WM_SLIDE_BACKGROUND_TYPE" val="navigation"/>
  <p:tag name="KSO_WM_SLIDE_BK_DARK_LIGHT" val="2"/>
  <p:tag name="KSO_WM_SLIDE_CAN_ADD_NAVIGATION" val="1"/>
  <p:tag name="KSO_WM_SLIDE_ID" val="diagram20212370_1"/>
  <p:tag name="KSO_WM_SLIDE_INDEX" val="1"/>
  <p:tag name="KSO_WM_SLIDE_ITEM_CNT" val="0"/>
  <p:tag name="KSO_WM_SLIDE_LAYOUT" val="a_d_f"/>
  <p:tag name="KSO_WM_SLIDE_LAYOUT_CNT" val="1_1_1"/>
  <p:tag name="KSO_WM_SLIDE_LAYOUT_INFO" val="{&quot;id&quot;:&quot;2021-04-01T15:38:46&quot;,&quot;maxSize&quot;:{&quot;size1&quot;:13.3},&quot;minSize&quot;:{&quot;size1&quot;:13.3},&quot;normalSize&quot;:{&quot;size1&quot;:13.3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1-04-01T15:38:46&quot;,&quot;margin&quot;:{&quot;bottom&quot;:0.44999995827674866,&quot;left&quot;:1.2699999809265137,&quot;right&quot;:1.2699999809265137,&quot;top&quot;:0.4230000674724579},&quot;type&quot;:0},{&quot;direction&quot;:1,&quot;id&quot;:&quot;2021-04-01T15:38:46&quot;,&quot;maxSize&quot;:{&quot;size1&quot;:58.69960201380115},&quot;minSize&quot;:{&quot;size1&quot;:58.69960201380115},&quot;normalSize&quot;:{&quot;size1&quot;:58.69960201380115},&quot;subLayout&quot;:[{&quot;id&quot;:&quot;2021-04-01T15:38:46&quot;,&quot;margin&quot;:{&quot;bottom&quot;:4.2330002784729,&quot;left&quot;:2.9629998207092285,&quot;right&quot;:3.7839999198913574,&quot;top&quot;:6.7729997634887695},&quot;type&quot;:0},{&quot;id&quot;:&quot;2021-04-01T15:38:46&quot;,&quot;margin&quot;:{&quot;bottom&quot;:2.575000047683716,&quot;left&quot;:0.02600000612437725,&quot;right&quot;:4.2330002784729,&quot;top&quot;:2.5399999618530273},&quot;type&quot;:0}],&quot;type&quot;:0}],&quot;type&quot;:0}"/>
  <p:tag name="KSO_WM_SLIDE_POSITION" val="0*0"/>
  <p:tag name="KSO_WM_SLIDE_RATIO" val="1.777778"/>
  <p:tag name="KSO_WM_SLIDE_SIZE" val="960*492"/>
  <p:tag name="KSO_WM_SLIDE_SUBTYPE" val="picTxt"/>
  <p:tag name="KSO_WM_SLIDE_SUPPORT_FEATURE_TYPE" val="3"/>
  <p:tag name="KSO_WM_SLIDE_TYPE" val="text"/>
  <p:tag name="KSO_WM_TAG_VERSION" val="1.0"/>
  <p:tag name="KSO_WM_TEMPLATE_ASSEMBLE_GROUPID" val="60656f4c4054ed1e2fb80756"/>
  <p:tag name="KSO_WM_TEMPLATE_ASSEMBLE_XID" val="60656f4c4054ed1e2fb80756"/>
  <p:tag name="KSO_WM_TEMPLATE_CATEGORY" val="diagram"/>
  <p:tag name="KSO_WM_TEMPLATE_COLOR_TYPE" val="1"/>
  <p:tag name="KSO_WM_TEMPLATE_INDEX" val="20212370"/>
  <p:tag name="KSO_WM_TEMPLATE_MASTER_TYPE" val="0"/>
  <p:tag name="KSO_WM_TEMPLATE_SUBCATEGORY" val="21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CHIP_GROUPID" val="5f2944e945e1f15ec24fd3ab"/>
  <p:tag name="KSO_WM_CHIP_XID" val="5f2944e945e1f15ec24fd3ac"/>
  <p:tag name="KSO_WM_TAG_VERSION" val="1.0"/>
  <p:tag name="KSO_WM_TEMPLATE_ASSEMBLE_GROUPID" val="60656f4c4054ed1e2fb80756"/>
  <p:tag name="KSO_WM_TEMPLATE_ASSEMBLE_XID" val="60656f4c4054ed1e2fb80756"/>
  <p:tag name="KSO_WM_TEMPLATE_CATEGORY" val="diagram"/>
  <p:tag name="KSO_WM_TEMPLATE_INDEX" val="20212370"/>
  <p:tag name="KSO_WM_UNIT_BLOCK" val="0"/>
  <p:tag name="KSO_WM_UNIT_COMPATIBLE" val="0"/>
  <p:tag name="KSO_WM_UNIT_DEC_AREA_ID" val="da76a0dea3384520b4aa815a417c947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2370_1*i*2"/>
  <p:tag name="KSO_WM_UNIT_INDEX" val="2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30"/>
</p:tagLst>
</file>

<file path=ppt/tags/tag102.xml><?xml version="1.0" encoding="utf-8"?>
<p:tagLst xmlns:p="http://schemas.openxmlformats.org/presentationml/2006/main">
  <p:tag name="KSO_WM_BEAUTIFY_FLAG" val="#wm#"/>
  <p:tag name="KSO_WM_CHIP_GROUPID" val="5f2944e945e1f15ec24fd3ab"/>
  <p:tag name="KSO_WM_CHIP_XID" val="5f2944e945e1f15ec24fd3ac"/>
  <p:tag name="KSO_WM_TAG_VERSION" val="1.0"/>
  <p:tag name="KSO_WM_TEMPLATE_ASSEMBLE_GROUPID" val="60656f4c4054ed1e2fb80756"/>
  <p:tag name="KSO_WM_TEMPLATE_ASSEMBLE_XID" val="60656f4c4054ed1e2fb80756"/>
  <p:tag name="KSO_WM_TEMPLATE_CATEGORY" val="diagram"/>
  <p:tag name="KSO_WM_TEMPLATE_INDEX" val="20212370"/>
  <p:tag name="KSO_WM_UNIT_BLOCK" val="0"/>
  <p:tag name="KSO_WM_UNIT_COMPATIBLE" val="0"/>
  <p:tag name="KSO_WM_UNIT_DEC_AREA_ID" val="f4c9c6fec23f4359982bc4d5cad12fd0"/>
  <p:tag name="KSO_WM_UNIT_DECORATE_INFO" val="{&quot;ReferentInfo&quot;:{&quot;Id&quot;:&quot;slide&quot;,&quot;X&quot;:{&quot;Pos&quot;:2},&quot;Y&quot;:{&quot;Pos&quot;:0}},&quot;DecorateInfoX&quot;:{&quot;Pos&quot;:2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2370_1*i*3"/>
  <p:tag name="KSO_WM_UNIT_INDEX" val="3"/>
  <p:tag name="KSO_WM_UNIT_LAYERLEVEL" val="1"/>
  <p:tag name="KSO_WM_UNIT_SHADOW_SCHEMECOLOR_INDEX" val="13"/>
  <p:tag name="KSO_WM_UNIT_SHADOW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06"/>
</p:tagLst>
</file>

<file path=ppt/tags/tag103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fill_id&quot;:&quot;c934b58042b44607bfcc30469ccc57d1&quot;,&quot;fill_align&quot;:&quot;lm&quot;,&quot;chip_types&quot;:[&quot;header&quot;]},{&quot;text_align&quot;:&quot;lm&quot;,&quot;text_direction&quot;:&quot;horizontal&quot;,&quot;support_big_font&quot;:true,&quot;fill_id&quot;:&quot;c386d33d9f7c4366bae77a4ab72a0f0b&quot;,&quot;fill_align&quot;:&quot;cm&quot;,&quot;chip_types&quot;:[&quot;text&quot;]},{&quot;text_align&quot;:&quot;lm&quot;,&quot;text_direction&quot;:&quot;horizontal&quot;,&quot;support_features&quot;:[&quot;collage&quot;,&quot;carousel&quot;],&quot;support_big_font&quot;:false,&quot;fill_id&quot;:&quot;6ffee3d2c3834d52a4eed963f81ef119&quot;,&quot;fill_align&quot;:&quot;cm&quot;,&quot;chip_types&quot;:[&quot;pictext&quot;,&quot;text&quot;,&quot;picture&quot;,&quot;chart&quot;,&quot;table&quot;,&quot;video&quot;]}]]"/>
  <p:tag name="KSO_WM_CHIP_GROUPID" val="5f2944e945e1f15ec24fd3ab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2944e945e1f15ec24fd3ac"/>
  <p:tag name="KSO_WM_SLIDE_BACKGROUND" val="[&quot;navigation&quot;]"/>
  <p:tag name="KSO_WM_SLIDE_BACKGROUND_TYPE" val="navigation"/>
  <p:tag name="KSO_WM_SLIDE_BK_DARK_LIGHT" val="2"/>
  <p:tag name="KSO_WM_SLIDE_CAN_ADD_NAVIGATION" val="1"/>
  <p:tag name="KSO_WM_SLIDE_ID" val="diagram20212370_1"/>
  <p:tag name="KSO_WM_SLIDE_INDEX" val="1"/>
  <p:tag name="KSO_WM_SLIDE_ITEM_CNT" val="0"/>
  <p:tag name="KSO_WM_SLIDE_LAYOUT" val="a_d_f"/>
  <p:tag name="KSO_WM_SLIDE_LAYOUT_CNT" val="1_1_1"/>
  <p:tag name="KSO_WM_SLIDE_LAYOUT_INFO" val="{&quot;id&quot;:&quot;2021-04-01T15:38:46&quot;,&quot;maxSize&quot;:{&quot;size1&quot;:13.3},&quot;minSize&quot;:{&quot;size1&quot;:13.3},&quot;normalSize&quot;:{&quot;size1&quot;:13.3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1-04-01T15:38:46&quot;,&quot;margin&quot;:{&quot;bottom&quot;:0.44999995827674866,&quot;left&quot;:1.2699999809265137,&quot;right&quot;:1.2699999809265137,&quot;top&quot;:0.4230000674724579},&quot;type&quot;:0},{&quot;direction&quot;:1,&quot;id&quot;:&quot;2021-04-01T15:38:46&quot;,&quot;maxSize&quot;:{&quot;size1&quot;:58.69960201380115},&quot;minSize&quot;:{&quot;size1&quot;:58.69960201380115},&quot;normalSize&quot;:{&quot;size1&quot;:58.69960201380115},&quot;subLayout&quot;:[{&quot;id&quot;:&quot;2021-04-01T15:38:46&quot;,&quot;margin&quot;:{&quot;bottom&quot;:4.2330002784729,&quot;left&quot;:2.9629998207092285,&quot;right&quot;:3.7839999198913574,&quot;top&quot;:6.7729997634887695},&quot;type&quot;:0},{&quot;id&quot;:&quot;2021-04-01T15:38:46&quot;,&quot;margin&quot;:{&quot;bottom&quot;:2.575000047683716,&quot;left&quot;:0.02600000612437725,&quot;right&quot;:4.2330002784729,&quot;top&quot;:2.5399999618530273},&quot;type&quot;:0}],&quot;type&quot;:0}],&quot;type&quot;:0}"/>
  <p:tag name="KSO_WM_SLIDE_POSITION" val="0*0"/>
  <p:tag name="KSO_WM_SLIDE_RATIO" val="1.777778"/>
  <p:tag name="KSO_WM_SLIDE_SIZE" val="960*492"/>
  <p:tag name="KSO_WM_SLIDE_SUBTYPE" val="picTxt"/>
  <p:tag name="KSO_WM_SLIDE_SUPPORT_FEATURE_TYPE" val="3"/>
  <p:tag name="KSO_WM_SLIDE_TYPE" val="text"/>
  <p:tag name="KSO_WM_TAG_VERSION" val="1.0"/>
  <p:tag name="KSO_WM_TEMPLATE_ASSEMBLE_GROUPID" val="60656f4c4054ed1e2fb80756"/>
  <p:tag name="KSO_WM_TEMPLATE_ASSEMBLE_XID" val="60656f4c4054ed1e2fb80756"/>
  <p:tag name="KSO_WM_TEMPLATE_CATEGORY" val="diagram"/>
  <p:tag name="KSO_WM_TEMPLATE_COLOR_TYPE" val="1"/>
  <p:tag name="KSO_WM_TEMPLATE_INDEX" val="20212370"/>
  <p:tag name="KSO_WM_TEMPLATE_MASTER_TYPE" val="0"/>
  <p:tag name="KSO_WM_TEMPLATE_SUBCATEGORY" val="21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思源黑体 CN Bold</vt:lpstr>
      <vt:lpstr>宋体</vt:lpstr>
      <vt:lpstr>思源黑体 CN Normal</vt:lpstr>
      <vt:lpstr>Times New Roman</vt:lpstr>
      <vt:lpstr>黑体</vt:lpstr>
      <vt:lpstr>楷体</vt:lpstr>
      <vt:lpstr>Office Theme</vt:lpstr>
      <vt:lpstr>PowerPoint Presentation</vt:lpstr>
      <vt:lpstr>了解目标</vt:lpstr>
      <vt:lpstr>新知导入</vt:lpstr>
      <vt:lpstr>新知讲解</vt:lpstr>
      <vt:lpstr>新知讲解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新知讲解</vt:lpstr>
      <vt:lpstr>拓展延伸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2024-09-02T07:05:11.452</cp:lastPrinted>
  <dcterms:created xsi:type="dcterms:W3CDTF">2024-09-01T23:05:11Z</dcterms:created>
  <dcterms:modified xsi:type="dcterms:W3CDTF">2024-09-01T23:05:14Z</dcterms:modified>
</cp:coreProperties>
</file>