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FCFFC-8DDF-4446-87AF-074FFD99B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30590-A39B-4913-8CA7-C97AEFFEA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1303F-9649-4962-8CFC-DD0FE1F3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E5E72-4266-4EA0-A097-6BC08D67D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7846F-297E-4D60-AC8B-7DA9040D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317C98-CBA0-43E6-9E74-D8ED68EF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28D7B-FEC4-4077-8042-06E366B8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E0A58-DF1F-4C33-918D-83604A22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37118-B777-4F65-A532-EF1913A4B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E0F54-5B90-4F52-9C91-C660A2F0B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B9B0-D0B9-42A4-B4A2-C7F8BD83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113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Flash CS6教程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Flash CS6基础入门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图形绘制与编辑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动画制作原理及实践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元件、实例和库资源应用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ActionScript编程基础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交互式动画设计实战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发布与输出设置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Flash CS6基础入门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从Adobe官网下载Flash CS6安装包，按照提示进行安装，选择安装路径和相关组件。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安装完成后，在桌面或开始菜单找到Flash CS6图标，双击打开软件。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界面介绍及功能概述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用于管理和控制动画的播放，可以添加图层、帧和关键帧等。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提供常用工具，如选择工具、绘图工具、颜色工具等，方便用户快速进行操作。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菜单栏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包含文件、编辑、视图、插入、修改、文本、命令、控制、调试、窗口和帮助等菜单，提供了丰富的功能和命令。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显示动画效果的地方，可以进行预览和编辑。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属性面板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显示当前选中对象的属性，如大小、位置、颜色等，可以进行修改和调整。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新建文件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Ctrl+N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Ctrl+O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保存文件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Ctrl+S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基本操作与快捷键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另存为：F12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导入素材：Ctrl+R或文件菜单下的导入命令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932" r="1993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导出影片：Ctrl+Shift+F12或文件菜单下的导出命令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基本操作与快捷键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重做操作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Ctrl+Y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撤销操作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Ctrl+Z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Ctrl+C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基本操作与快捷键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Ctrl+V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Ctrl+X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Ctrl+A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基本操作与快捷键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取消选择：Ctrl+Shift+A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显示/隐藏网格：Ctrl+'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放大/缩小视图：Ctrl+/或Ctrl+-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显示/隐藏标尺：Ctrl+R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基本操作与快捷键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图形绘制与编辑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线条工具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使用线条工具可以绘制直线和曲线。在绘制直线时，按住Shift键可以绘制水平、垂直或45度角的直线。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铅笔工具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铅笔工具可以绘制自由形式的线条，类似于使用真实铅笔在纸上绘图。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刷子工具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刷子工具可以创建类似于画笔或水彩笔的绘画效果，适合制作手绘风格的图形。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钢笔工具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钢笔工具可以创建精确的贝塞尔曲线，适合绘制复杂的图形和路径。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绘图工具使用技巧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填充和描边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缩放和旋转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可以通过缩放和旋转功能调整图形的大小和方向。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变形工具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使用变形工具可以对图形进行扭曲、斜切等变形操作。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可以为图形设置不同的填充颜色和描边颜色，以及调整填充和描边的透明度。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对齐和分布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利用对齐和分布功能可以精确控制图形元素的位置和间距。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图形属性设置与调整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新建图层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可以通过新建图层功能创建多个图层，以便更好地组织和管理图形元素。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图层重命名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可以为每个图层指定有意义的名称，以便快速识别和定位图层。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图层锁定与隐藏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通过锁定图层可以避免对特定图层进行误操作，而隐藏图层则可以暂时隐藏不需要显示的图形元素。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图层合并与分离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可以将多个图层合并为一个图层，或者将一个图层分离为多个图层，以满足不同的编辑需求。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图层管理与操作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动画制作原理及实践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45" r="8045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时间轴是Flash中用于组织和控制动画播放时间的重要工具，它显示了动画中每一帧的位置和时间。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通过拖动时间轴上的播放头，可以控制动画的播放进度；点击时间轴上的帧，可以选择并编辑对应的动画内容。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时间轴概念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时间轴操作方法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时间轴概念及操作方法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逐帧动画制作方法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逐帧动画是一种基于帧的动画制作方式，它通过逐帧绘制或修改图像来创建动画效果。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逐帧动画原理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在Flash中，可以通过在时间轴上逐帧插入关键帧，并在每个关键帧上绘制或修改图像来制作逐帧动画。还可以通过使用“洋葱皮”功能来查看前后帧的内容，以便更好地进行绘制和调整。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https://d.book118.com/648001133114006032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2024-09-10T09:13:13.763</cp:lastPrinted>
  <dcterms:created xsi:type="dcterms:W3CDTF">2024-09-10T01:13:13Z</dcterms:created>
  <dcterms:modified xsi:type="dcterms:W3CDTF">2024-09-10T01:13:16Z</dcterms:modified>
</cp:coreProperties>
</file>