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8347D-1070-457F-878E-E018B1D7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6C19-EA95-4206-9A11-7A243BC3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3458-F21B-45AA-A6F4-5D99C868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D0986-0E17-456B-AEEC-E193C669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5F9F2-C264-404E-93EE-D660D9C0C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DB892-59CE-4B19-94B4-CC96EDA6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F3A7F-E96D-4A20-92C4-3A2C1643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C8F5-CB8A-4475-B27A-4C4412708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9D89E-7A11-44D2-8CD9-3FD43393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6804-508E-4A98-B59B-9BB5D966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64F4A-FE52-422F-BB4B-43B0DFD1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201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疾病护理论文PPT\n## 1.疾病护理的基本概念与重要性\n### 1.1疾病护理的定义与目的\n### 1.2疾病护理的重要性及影响因素\n### 1.3疾病护理与患者康复的关系\n## 2.疾病护理的基本原则与方法\n### 2.1疾病护理的基本原则\n### 2.2疾病护理的具体方法\n### 2.3疾病护理的实践案例分析\n## 3.不同疾病类型的护理策略\n### 3.1传染性疾病的护理策略\n### 3.2慢性疾病的护理策略\n### 3.3急性疾病的护理策略\n## 4.疾病护理中的伦理问题与法律依据\n### 4.1疾病护理中的伦理问题及解决方法\n### 4.2疾病护理的法律依据与责任\n### 4.3患者权益保护在疾病护理中的实践\n## 5.疾病护理的发展趋势与挑战\n### 5.1疾病护理的发展趋势\n### 5.2疾病护理面临的挑战\n### 5.3应对疾病护理挑战的策略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疾病护理论文PPT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疾病护理的基本概念与重要性</a:t>
            </a:r>
            <a:endParaRPr/>
          </a:p>
        </p:txBody>
      </p:sp>
      <p:sp>
        <p:nvSpPr>
          <p:cNvPr id="1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是指在患者患病期间，为其提供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等多方面的综合护理服务，以帮助患者缓解症状、促进康复、提高生活质量的过程。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疾病护理涉及疾病的预防、诊断、治疗和康复等多个环节，是医疗卫生工作的重要组成部分。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疾病护理的定义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等手段，缓解患者的症状，减轻患者的身心痛苦。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等方法，帮助患者恢复身体功能，提高生活质量。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：通过健康教育、生活方式指导等手段，帮助患者养成良好的生活习惯，预防疾病的复发。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疾病护理的目的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疾病护理的重要性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：疾病护理可以帮助患者缓解症状、促进康复，提高患者的生活质量。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降低死亡率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：疾病护理可以及时发现并处理患者的病情变化，降低患者的死亡率。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：疾病护理有助于减轻家庭照顾患者的负担，降低社会医疗支出。</a:t>
                </a:r>
                <a:endParaRPr/>
              </a:p>
            </p:txBody>
          </p:sp>
        </p:grpSp>
        <p:grpSp>
          <p:nvGrpSpPr>
            <p:cNvPr id="19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影响疾病护理的因素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护士的专业素质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：护士的临床经验、技能水平等因素会影响疾病护理的质量。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：医疗设备的先进性、药品的充足性等因素会影响疾病护理的效果。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：患者的年龄、性别、病情等因素会影响疾病护理的方案制定和实施。</a:t>
                </a:r>
                <a:endParaRPr/>
              </a:p>
            </p:txBody>
          </p:sp>
          <p:sp>
            <p:nvSpPr>
              <p:cNvPr id="20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：疾病护理通过药物治疗控制患者的症状，为患者康复创造有利条件。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：疾病护理通过康复训练帮助患者恢复身体功能，提高患者的生活质量。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：疾病护理通过心理疏导缓解患者的心理压力，促进患者的心理健康。</a:t>
                </a:r>
                <a:endParaRPr/>
              </a:p>
            </p:txBody>
          </p:sp>
          <p:sp>
            <p:nvSpPr>
              <p:cNvPr id="21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疾病护理对患者康复的影响</a:t>
                </a:r>
                <a:endParaRPr/>
              </a:p>
            </p:txBody>
          </p:sp>
          <p:sp>
            <p:nvSpPr>
              <p:cNvPr id="21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：患者康复需求的变化会影响疾病护理的方案制定和实施。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：患者康复效果的好坏是评价疾病护理质量的重要指标。</a:t>
                </a:r>
                <a:endParaRPr/>
              </a:p>
            </p:txBody>
          </p:sp>
          <p:sp>
            <p:nvSpPr>
              <p:cNvPr id="21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患者康复对疾病护理的影响</a:t>
                </a:r>
                <a:endParaRPr/>
              </a:p>
            </p:txBody>
          </p:sp>
          <p:sp>
            <p:nvSpPr>
              <p:cNvPr id="21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疾病护理与患者康复的关系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疾病护理的基本原则与方法</a:t>
            </a:r>
            <a:endParaRPr/>
          </a:p>
        </p:txBody>
      </p:sp>
      <p:sp>
        <p:nvSpPr>
          <p:cNvPr id="2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，为患者提供个性化的护理服务。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，尊重患者的意愿和选择。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疾病护理应涵盖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等多个方面，为患者提供全面的护理服务。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，及时调整护理方案。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，提高患者的健康素养，预防疾病的发生和发展。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疾病护理应关注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，帮助患者养成良好的生活习惯，降低疾病复发风险。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根据患者的病情和医嘱，为患者提供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合理用药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的指导，确保药物治疗的安全有效。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监测患者的药物反应，及时调整药物治疗方案。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根据患者的病情和医嘱，为患者提供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的指导，如按摩、热敷、理疗等，缓解患者的症状。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评估物理治疗的效果，及时调整物理治疗方案。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根据患者的病情和医嘱，为患者提供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的指导，如运动、语言、认知等，帮助患者恢复身体功能。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评估康复训练的效果，及时调整康复训练方案。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根据患者的病情和心态，为患者提供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，帮助患者建立良好的心理状态。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评估心理护理的效果，及时调整心理护理方案。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药物治疗：根据患者的血糖水平，为患者提供合理的药物使用指导，如胰岛素注射、口服降糖药物等。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生活方式指导：为患者提供饮食控制、运动锻炼等方面的指导，帮助患者养成良好的生活习惯，降低糖尿病并发症的风险。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心理护理：为患者提供心理疏导，帮助患者应对糖尿病带来的心理压力，保持良好的心态。</a:t>
                </a:r>
                <a:endParaRPr/>
              </a:p>
            </p:txBody>
          </p:sp>
          <p:sp>
            <p:nvSpPr>
              <p:cNvPr id="2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案例一：糖尿病患者</a:t>
                </a:r>
                <a:endParaRPr/>
              </a:p>
            </p:txBody>
          </p:sp>
          <p:sp>
            <p:nvSpPr>
              <p:cNvPr id="2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药物治疗：根据患者的病情和医嘱，为患者提供抗血小板聚集、降血压、降血脂等药物治疗。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康复训练：为患者提供运动、语言、认知等方面的康复训练，帮助患者恢复身体功能，提高生活质量。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心理护理：为患者提供心理疏导，帮助患者应对脑卒中带来的心理压力，保持良好的心态。</a:t>
                </a:r>
                <a:endParaRPr/>
              </a:p>
            </p:txBody>
          </p:sp>
          <p:sp>
            <p:nvSpPr>
              <p:cNvPr id="2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案例二：脑卒中患者</a:t>
                </a:r>
                <a:endParaRPr/>
              </a:p>
            </p:txBody>
          </p:sp>
          <p:sp>
            <p:nvSpPr>
              <p:cNvPr id="2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疾病护理的实践案例分析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不同疾病类型的护理策略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对传染性疾病的患者进行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，防止疾病的传播。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加强隔离区域的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，降低疾病的传播风险。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根据患者的病情和医嘱，为患者提供合理的药物治疗，如抗病毒药物、抗生素等。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监测患者的药物反应，及时调整药物治疗方案。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加强传染性疾病的健康教育，提高患者的健康素养，预防疾病的传播。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，如佩戴口罩、勤洗手等，降低疾病的传播风险。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传染性疾病的护理策略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https://d.book118.com/648002013127006037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疾病护理论文PPT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2024-09-17T21:18:12.261</cp:lastPrinted>
  <dcterms:created xsi:type="dcterms:W3CDTF">2024-09-17T13:18:12Z</dcterms:created>
  <dcterms:modified xsi:type="dcterms:W3CDTF">2024-09-17T13:18:14Z</dcterms:modified>
</cp:coreProperties>
</file>