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37645-470D-4840-BD1A-23F118A5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0AB58-8222-478A-A0B6-24342905F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C1B54-188D-4897-96D4-4DE3BA42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03D76-5A75-43C2-8D2F-FA2DC65B5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B76A68-DFF2-413A-8388-6611A22E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9D55A-177C-428E-B699-0C855EE7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B17F2-965E-44C5-8F81-0C9E22ADA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87A04-2101-46C6-9E0B-11751C87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6E2D4-DFE9-40D6-B96E-FC5635624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63D76-BF3D-4093-A31E-DD8477A02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161B4-C44E-4144-BB57-800AB48BE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2015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待产病人的护理\n## 1.待产病人的基本概念与分类\n### 1.1 待产病人的定义与特点\n### 1.2 待产病人的分类与诊断\n### 1.3 待产病人的生理与心理变化\n## 2.待产病人的护理需求评估\n### 2.1 待产病人的生活护理需求\n### 2.2 待产病人的心理护理需求\n### 2.3 待产病人的健康教育与指导需求\n## 3.待产病人的护理措施\n### 3.1 待产病人的生活护理措施\n### 3.2 待产病人的心理护理措施\n### 3.3 待产病人的健康教育与指导措施\n## 4.待产病人的并发症预防与护理\n### 4.1 待产病人的并发症预防措施\n### 4.2 待产病人的并发症护理措施\n### 4.3 待产病人的并发症健康教育与管理\n## 5.待产病人的护理质量管理\n### 5.1 待产病人的护理质量管理体系\n### 5.2 待产病人的护理质量评价与持续改进\n### 5.3 待产病人的护理风险防范与安全管理\n## 6.待产病人的护理团队建设与合作\n### 6.1 待产病人的护理团队组成与职责\n### 6.2 待产病人的护理团队协作与沟通\n### 6.3 待产病人的护理团队培训与能力提升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待产病人的护理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待产病人的基本概念与分类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待产病人是指在孕期达到一定阶段，准备分娩的孕妇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孕期通常为28周至42周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胎儿发育成熟，具备生存能力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孕妇可能出现宫缩、破水等分娩征兆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待产病人的特点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情绪波动较大，容易出现焦虑、紧张等情绪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身体不适感增加，如宫缩痛、腰酸背痛等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需要特殊的护理措施和心理支持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待产病人的分类与诊断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待产病人的分类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根据孕期分为早期待产、中期待产和晚期待产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根据胎次分为初产妇和经产妇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根据胎儿的健康状况分为高危产妇和低危产妇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待产病人的诊断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通过孕妇的病史、体格检查、辅助检查等方式进行诊断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评估胎儿的大小、胎位、胎心率等指标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判断孕妇的骨盆、宫颈条件、宫缩情况等分娩因素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待产病人的生理变化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胎儿的发育成熟，宫缩、破水等分娩征兆的出现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孕妇的体重增加，腹部逐渐增大，身体不适感加重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孕妇的生殖系统、循环系统、消化系统等器官功能逐渐适应分娩的需要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待产病人的心理变化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情绪波动较大，容易出现焦虑、紧张等情绪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对分娩过程、胎儿健康、家庭支持等方面的担忧和担忧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需要特殊的心理支持和护理措施来缓解焦虑和紧张情绪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待产病人的生理与心理变化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待产病人的护理需求评估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舒适的居住环境</a:t>
                </a:r>
                <a:endParaRPr/>
              </a:p>
            </p:txBody>
          </p:sp>
          <p:sp>
            <p:nvSpPr>
              <p:cNvPr id="28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保持室内整洁、通风良好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提供足够的床位和舒适的床上用品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调整室内温度，保持适宜的湿度</a:t>
                </a:r>
                <a:endParaRPr/>
              </a:p>
            </p:txBody>
          </p:sp>
        </p:grpSp>
        <p:grpSp>
          <p:nvGrpSpPr>
            <p:cNvPr id="28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营养饮食</a:t>
                </a:r>
                <a:endParaRPr/>
              </a:p>
            </p:txBody>
          </p:sp>
          <p:sp>
            <p:nvSpPr>
              <p:cNvPr id="2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提供营养丰富、易消化的饮食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合理安排餐次，保证孕妇的饮水量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遵循孕妇的饮食习惯和禁忌，避免刺激性食物</a:t>
                </a:r>
                <a:endParaRPr/>
              </a:p>
            </p:txBody>
          </p:sp>
        </p:grpSp>
        <p:grpSp>
          <p:nvGrpSpPr>
            <p:cNvPr id="28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个人卫生</a:t>
                </a:r>
                <a:endParaRPr/>
              </a:p>
            </p:txBody>
          </p:sp>
          <p:sp>
            <p:nvSpPr>
              <p:cNvPr id="28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协助孕妇进行日常洗漱、洗澡等个人卫生护理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保持孕妇的会阴清洁，预防感染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定期更换床上用品，保持清洁卫生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待产病人的生活护理需求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待产病人的心理护理需求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提供心理咨询服务，帮助孕妇缓解焦虑、紧张情绪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鼓励孕妇与家人、朋友分享心情，寻求支持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提供孕妇与同龄待产孕妇交流的平台，增强心理适应能力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提供安全的医疗环境，确保孕妇和胎儿的生命安全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及时向孕妇及家属解释病情，消除疑虑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尊重孕妇的知情权和选择权，提供全面的医疗信息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关怀和理解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关注孕妇的需求和不适，提供个性化的护理措施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耐心倾听孕妇的诉说，给予关怀和理解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尊重孕妇的隐私，保护孕妇的个人信息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介绍分娩过程、产程分期、疼痛缓解方法等知识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解释剖宫产、顺产、助产等分娩方式的选择和适应症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强调分娩前的准备和分娩过程中的配合的重要性</a:t>
                </a:r>
                <a:endParaRPr/>
              </a:p>
            </p:txBody>
          </p:sp>
          <p:sp>
            <p:nvSpPr>
              <p:cNvPr id="3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介绍产后子宫收缩、恶露排出、乳汁分泌等生理变化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讲解产后护理要点，如母乳喂养、个人卫生、休息与锻炼等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提供产后心理调适、家庭关系协调等方面的指导</a:t>
                </a:r>
                <a:endParaRPr/>
              </a:p>
            </p:txBody>
          </p:sp>
          <p:sp>
            <p:nvSpPr>
              <p:cNvPr id="3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婴儿护理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介绍婴儿的生理特点、喂养、换尿布等护理知识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讲解婴儿常见问题的预防和处理方法，如黄疸、湿疹等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提供婴儿早教、亲子沟通等方面的指导和建议</a:t>
                </a:r>
                <a:endParaRPr/>
              </a:p>
            </p:txBody>
          </p:sp>
          <p:sp>
            <p:nvSpPr>
              <p:cNvPr id="3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待产病人的健康教育与指导需求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待产病人的护理措施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舒适的居住环境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保持室内整洁、通风良好，调整室内温度和湿度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提供足够的床位和舒适的床上用品，定期更换床上用品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保持孕妇的会阴清洁，预防感染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营养饮食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提供营养丰富、易消化的饮食，合理安排餐次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保证孕妇的饮水量，遵循孕妇的饮食习惯和禁忌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避免刺激性食物，确保孕妇和胎儿的营养需求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协助孕妇进行日常洗漱、洗澡等个人卫生护理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保持孕妇的会阴清洁，预防感染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定期更换床上用品，保持清洁卫生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待产病人的生活护理措施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提供心理咨询服务，帮助孕妇缓解焦虑、紧张情绪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鼓励孕妇与家人、朋友分享心情，寻求支持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提供孕妇与同龄待产孕妇交流的平台，增强心理适应能力</a:t>
                </a:r>
                <a:endParaRPr/>
              </a:p>
            </p:txBody>
          </p:sp>
        </p:grpSp>
        <p:grpSp>
          <p:nvGrpSpPr>
            <p:cNvPr id="2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安全感</a:t>
                </a:r>
                <a:endParaRPr/>
              </a:p>
            </p:txBody>
          </p:sp>
          <p:sp>
            <p:nvSpPr>
              <p:cNvPr id="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提供安全的医疗环境，确保孕妇和胎儿的生命安全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及时向孕妇及家属解释病情，消除疑虑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尊重孕妇的知情权和选择权，提供全面的医疗信息</a:t>
                </a:r>
                <a:endParaRPr/>
              </a:p>
            </p:txBody>
          </p:sp>
        </p:grpSp>
        <p:grpSp>
          <p:nvGrpSpPr>
            <p:cNvPr id="3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关怀和理解</a:t>
                </a:r>
                <a:endParaRPr/>
              </a:p>
            </p:txBody>
          </p:sp>
          <p:sp>
            <p:nvSpPr>
              <p:cNvPr id="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关注孕妇的需求和不适，提供个性化的护理措施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耐心倾听孕妇的诉说，给予关怀和理解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尊重孕妇的隐私，保护孕妇的个人信息</a:t>
                </a:r>
                <a:endParaRPr/>
              </a:p>
            </p:txBody>
          </p:sp>
        </p:grpSp>
      </p:grpSp>
      <p:pic>
        <p:nvPicPr>
          <p:cNvPr id="3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待产病人的心理护理措施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介绍分娩过程、产程分期、疼痛缓解方法等知识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解释剖宫产、顺产、助产等分娩方式的选择和适应症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强调分娩前的准备和分娩过程中的配合的重要性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介绍产后子宫收缩、恶露排出、乳汁分泌等生理变化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讲解产后护理要点，如母乳喂养、个人卫生、休息与锻炼等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提供产后心理调适、家庭关系协调等方面的指导</a:t>
                </a:r>
                <a:endParaRPr/>
              </a:p>
            </p:txBody>
          </p:sp>
          <p:pic>
            <p:nvPicPr>
              <p:cNvPr id="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婴儿护理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介绍婴儿的生理特点、喂养、换尿布等护理知识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讲解婴儿常见问题的预防和处理方法，如黄疸、湿疹等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提供婴儿早教、亲子沟通等方面的指导和建议</a:t>
                </a:r>
                <a:endParaRPr/>
              </a:p>
            </p:txBody>
          </p:sp>
          <p:pic>
            <p:nvPicPr>
              <p:cNvPr id="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待产病人的健康教育与指导措施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https://d.book118.com/648002015127006037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待产病人的护理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2024-09-17T21:18:12.854</cp:lastPrinted>
  <dcterms:created xsi:type="dcterms:W3CDTF">2024-09-17T13:18:12Z</dcterms:created>
  <dcterms:modified xsi:type="dcterms:W3CDTF">2024-09-17T13:18:14Z</dcterms:modified>
</cp:coreProperties>
</file>