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D560A-5781-4043-A307-00EA429B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C3DD-368D-4313-B629-4A0CED0F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B528-BDFB-4CF0-B5C0-8959980F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6D6FA-6BCA-483D-AB8E-13C0A27C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96DBC-798A-4F31-B1E7-B5D2EA21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B4301-6009-4E8B-8C52-3A94D4F4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66CDD-79A4-40DE-9DAD-E4F1BE4F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564B0-76EC-4DA8-9D9A-85777CF4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DF5DE-CD43-461F-9147-96A41E66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BDF5C-4680-4117-80CD-11AC4AEB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9A0CA-966B-4871-BDF9-52A5017A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2051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家庭安全警报了解各类安全事故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火灾事故及应对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盗窃事故及防范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燃气泄漏事故及应对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触电事故及预防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其他家庭安全事故及应对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96" r="244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指在家庭环境中，采取必要的措施和行动，确保家庭成员的生命、财产和心理安全。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家庭是每个人最重要的生活场所，家庭安全直接关系到家庭成员的身心健康和财产安全，是维护家庭和谐幸福的基础。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59" r="21559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常见家庭安全隐患及危害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跌倒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由电器短路、煤气泄漏等原因引发，可能导致人员伤亡和财产损失。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不法分子通过撬门、破窗等手段进入室内行窃，造成财产损失和安全隐患。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家庭中的水池、浴缸等水域可能成为溺水事故的隐患，对儿童尤其危险。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家中地面湿滑、家具摆放不当等原因可能导致家庭成员跌倒受伤。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误食有毒物质或吸入有害气体等可能导致中毒事故，危及生命。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定期检查电器线路、不乱丢烟蒂、不超负荷用电、安装烟雾报警器等。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防跌倒措施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保持地面干燥、家具摆放合理、安装扶手等。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安装防盗门窗、外出时锁好门窗、不轻易透露个人信息等。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妥善存放有毒物质、不使用过期食品、注意通风换气等。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溺水防范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加强对儿童的看护和教育，不在无人看护的情况下让儿童独自接触水域。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在发生安全事故时，保持冷静，迅速报警并寻求专业救援。同时，家庭成员应掌握基本的急救知识和技能，以便在关键时刻进行自救和互救。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火灾事故及应对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电气故障、煤气泄漏、燃烧物品不当处理、玩火等是家庭火灾的主要原因。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火灾会造成人员伤亡、财产损失，还会产生有毒烟雾，对环境造成破坏。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50" r="32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火灾探测器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通过感应烟雾、温度等变化，及时发出警报。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报警控制器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接收并处理探测器发出的信号，启动警报装置。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警报装置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发出声光信号，提醒人们注意火灾。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干粉、泡沫、二氧化碳等。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拔出保险销，对准火源根部，按下压把进行喷射。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定期检查灭火器材是否完好有效，熟悉使用方法，不要将灭火器材放在潮湿或阳光直射的地方。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盗窃事故及防范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00" r="22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常见的盗窃手段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包括撬锁、破窗、技术开锁等。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通过实际案例，了解盗窃分子的作案手法和过程。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盗窃手段与案例分析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包括门禁系统、报警系统、监控系统等。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实现远程监控、实时报警、历史记录查询等。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家庭防盗系统介绍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家庭防盗系统的功能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家庭防盗系统的组成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时刻保持警惕，不轻信陌生人。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增强防盗意识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安装防盗门窗、使用安全锁具、妥善保管贵重物品等。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加强防范措施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相互照应，共同防范盗窃行为。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与邻居保持联系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提高防盗意识，加强防范措施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燃气泄漏事故及应对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燃气泄漏原因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管道老化、破损或连接不严密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324" b="173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140" b="231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燃气灶具、阀门等设备故障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80" b="1278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燃气泄漏原因与危害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https://d.book118.com/648002051063006036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2024-09-15T19:06:24.378</cp:lastPrinted>
  <dcterms:created xsi:type="dcterms:W3CDTF">2024-09-15T11:06:24Z</dcterms:created>
  <dcterms:modified xsi:type="dcterms:W3CDTF">2024-09-15T11:06:26Z</dcterms:modified>
</cp:coreProperties>
</file>