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B49C9-A95B-4C6F-815C-11D456790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46B78-4124-4F11-9375-C4D2D6538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42925-EF72-4B69-9E97-1BD7B1876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84335-E7B1-41F7-B443-811B506B3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C85204-A33D-4A5F-AFBF-0E230BC53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DBD130-6F56-462B-A4FB-EC26D44AC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DA904E-3B6E-4E41-B936-EFC5CA3A4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F8AA5-429A-4945-8C75-3D72F76A3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E8D31-8B49-463B-AC89-FAB762F61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0ABED-D912-40C7-A648-799163285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32F4E-92F5-4B4A-A6EF-C5038DF7A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03006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电气设备调试的故障预测与预防维护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电气设备调试技术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电气设备故障类型及原因分析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故障预测技术与方法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预防维护策略与措施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电气设备在现代工业中的重要性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电气设备是现代工业生产不可或缺的一部分，其稳定运行对于保障生产线的连续性和产品质量至关重要。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电气设备调试的必要性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由于电气设备在制造、运输、安装等过程中可能出现问题，因此在使用前需要进行调试，以确保其正常运行。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故障预测与预防维护的意义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通过故障预测和预防维护，可以提前发现电气设备的潜在问题，避免生产中断和安全事故的发生，提高生产效率和企业经济效益。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电气设备调试可以确保设备在安装后能够正常运行，避免因设备问题导致的生产延误和成本增加。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通过调试过程中的各项测试，可以发现设备存在的潜在问题，及时进行修复，避免问题扩大。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调试过程中可以对设备性能进行优化，提高设备运行效率，降低能耗和维修成本。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41" r="2954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确保设备正常运行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发现潜在问题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优化设备性能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电气设备调试的重要性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延长设备使用寿命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及时发现并处理设备潜在问题，可以避免问题扩大，延长设备使用寿命。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保障生产安全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电气设备的故障可能导致严重的安全事故，通过故障预测和预防维护可以降低事故发生的概率，保障生产安全。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通过故障预测和预防维护，可以减少设备故障的发生，提高生产效率，降低生产成本。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58" r="2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故障预测与预防维护的目的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电气设备调试技术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明确调试目标、时间表和所需资源，确保调试工作有序进行。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根据设备类型和调试需求，准备相应的调试工具，如万用表、示波器等。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了解电气设备的性能参数、工作原理和接线方式，为调试工作奠定基础。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在调试过程中，严格遵守电气安全规范，确保人员和设备安全。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制定调试计划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准备调试工具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熟悉设备性能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遵循安全规范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检查设备外观是否完好，有无损坏或变形，以及接线是否牢固。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使用万用表等工具检测电源电压、电流和频率等参数是否正常。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按照设备说明书或设计要求，对设备各项功能进行测试，确保功能正常。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如发现设备存在故障，根据故障现象和设备原理，逐步排查并定位故障原因。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电源检测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故障排查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详细记录调试过程中的各项数据，如电压、电流、温度等，以便后续分析和处理。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在调试过程中，保持设备和周围环境的清洁，避免灰尘等杂物对设备造成影响。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在调试过程中遇到问题或发现异常情况时，及时与相关人员进行沟通，共同解决问题。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在调试工作完成后，对调试过程进行总结和反思，积累经验教训，提高后续工作效率和质量。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及时沟通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记录数据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定期总结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电气设备故障类型及原因分析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电机故障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传感器故障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如电机绕组短路、断路、接地等。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如传感器损坏、信号失真等。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电源故障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控制器故障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机械故障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包括电源线路短路、开路、电压不稳定等。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如控制器内部元件损坏、控制程序错误等。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如轴承磨损、机械部件松动等。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缺乏定期维护，设备存在隐患，容易引发故障。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操作不当、误操作等人为原因造成的故障。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长时间运行导致设备性能下降，易发生故障。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如温度过高、湿度过大、振动等环境因素对设备造成不良影响，导致故障。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维护不当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https://d.book118.com/648003006004006034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2024-09-12T04:25:23.781</cp:lastPrinted>
  <dcterms:created xsi:type="dcterms:W3CDTF">2024-09-11T20:25:23Z</dcterms:created>
  <dcterms:modified xsi:type="dcterms:W3CDTF">2024-09-11T20:25:25Z</dcterms:modified>
</cp:coreProperties>
</file>