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6" r:id="rId29"/>
  </p:sldIdLst>
  <p:sldSz cx="9144000" cy="51435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3A163B-8C97-4EE0-8539-8F1BB8798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372857-B4C9-41A6-BDBD-1AEB1D345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92DF46-79DD-4A88-AEDB-C9FA57781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646CB5-9742-4579-A03C-ED0490497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D74547-AE0F-4D23-9412-B3FA2FF4A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126312-69BD-48AA-8634-DD8999D31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CADE3D-93DE-4BA8-8EB1-69BC9E5A9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383B1D-B496-406C-95D8-A5A0DB9F9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CBEFF0-114D-4C96-BE17-4B01C3DF7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EC4696-6685-463A-8B1F-F14272FE6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856D5B-A684-4F75-B3A2-8675BE04E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9" name="五边形 7"/>
          <p:cNvSpPr>
            <a:spLocks noChangeArrowheads="1"/>
          </p:cNvSpPr>
          <p:nvPr userDrawn="1"/>
        </p:nvSpPr>
        <p:spPr bwMode="auto">
          <a:xfrm>
            <a:off x="0" y="376238"/>
            <a:ext cx="2627710" cy="496491"/>
          </a:xfrm>
          <a:prstGeom prst="homePlate">
            <a:avLst>
              <a:gd name="adj" fmla="val 45226"/>
            </a:avLst>
          </a:prstGeom>
          <a:solidFill>
            <a:srgbClr val="306A9B"/>
          </a:solidFill>
          <a:ln w="12700" cmpd="sng">
            <a:solidFill>
              <a:srgbClr val="41719C"/>
            </a:solidFill>
            <a:miter lim="800000"/>
          </a:ln>
        </p:spPr>
        <p:txBody>
          <a:bodyPr lIns="68580" tIns="34290" rIns="68580" bIns="3429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eaLnBrk="1" hangingPunct="1">
              <a:buFont typeface="Arial" pitchFamily="34" charset="0"/>
              <a:buNone/>
              <a:defRPr/>
            </a:pPr>
            <a:endParaRPr lang="zh-CN" altLang="en-US" smtClean="0">
              <a:solidFill>
                <a:srgbClr val="FFFFFF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Arial" pitchFamily="34" charset="0"/>
          <a:ea typeface="微软雅黑" panose="020b0503020204020204" pitchFamily="34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Arial" pitchFamily="34" charset="0"/>
          <a:ea typeface="微软雅黑" panose="020b0503020204020204" pitchFamily="34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Arial" pitchFamily="34" charset="0"/>
          <a:ea typeface="微软雅黑" panose="020b0503020204020204" pitchFamily="34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Arial" pitchFamily="34" charset="0"/>
          <a:ea typeface="微软雅黑" panose="020b0503020204020204" pitchFamily="34" charset="-122"/>
        </a:defRPr>
      </a:lvl5pPr>
      <a:lvl6pPr marL="342900" algn="l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Arial" pitchFamily="34" charset="0"/>
          <a:ea typeface="微软雅黑" panose="020b0503020204020204" pitchFamily="34" charset="-122"/>
        </a:defRPr>
      </a:lvl6pPr>
      <a:lvl7pPr marL="685800" algn="l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Arial" pitchFamily="34" charset="0"/>
          <a:ea typeface="微软雅黑" panose="020b0503020204020204" pitchFamily="34" charset="-122"/>
        </a:defRPr>
      </a:lvl7pPr>
      <a:lvl8pPr marL="1028700" algn="l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Arial" pitchFamily="34" charset="0"/>
          <a:ea typeface="微软雅黑" panose="020b0503020204020204" pitchFamily="34" charset="-122"/>
        </a:defRPr>
      </a:lvl8pPr>
      <a:lvl9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Arial" pitchFamily="34" charset="0"/>
          <a:ea typeface="微软雅黑" panose="020b0503020204020204" pitchFamily="34" charset="-122"/>
        </a:defRPr>
      </a:lvl9pPr>
    </p:titleStyle>
    <p:bodyStyle>
      <a:lvl1pPr marL="171450" indent="-171450" algn="l" rtl="0" eaLnBrk="0" fontAlgn="base" hangingPunct="0">
        <a:lnSpc>
          <a:spcPct val="90000"/>
        </a:lnSpc>
        <a:spcBef>
          <a:spcPts val="750"/>
        </a:spcBef>
        <a:spcAft>
          <a:spcPct val="0"/>
        </a:spcAft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Relationship Id="rId3" Type="http://schemas.openxmlformats.org/officeDocument/2006/relationships/image" Target="../media/image10.png" /><Relationship Id="rId4" Type="http://schemas.openxmlformats.org/officeDocument/2006/relationships/image" Target="../media/image11.jpeg" /><Relationship Id="rId5" Type="http://schemas.openxmlformats.org/officeDocument/2006/relationships/image" Target="../media/image1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9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0.gif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29.jpeg" /><Relationship Id="rId11" Type="http://schemas.openxmlformats.org/officeDocument/2006/relationships/image" Target="../media/image30.jpeg" /><Relationship Id="rId2" Type="http://schemas.openxmlformats.org/officeDocument/2006/relationships/image" Target="../media/image21.jpeg" /><Relationship Id="rId3" Type="http://schemas.openxmlformats.org/officeDocument/2006/relationships/image" Target="../media/image22.png" /><Relationship Id="rId4" Type="http://schemas.openxmlformats.org/officeDocument/2006/relationships/image" Target="../media/image23.png" /><Relationship Id="rId5" Type="http://schemas.openxmlformats.org/officeDocument/2006/relationships/image" Target="../media/image24.png" /><Relationship Id="rId6" Type="http://schemas.openxmlformats.org/officeDocument/2006/relationships/image" Target="../media/image25.png" /><Relationship Id="rId7" Type="http://schemas.openxmlformats.org/officeDocument/2006/relationships/image" Target="../media/image26.jpeg" /><Relationship Id="rId8" Type="http://schemas.openxmlformats.org/officeDocument/2006/relationships/image" Target="../media/image27.jpeg" /><Relationship Id="rId9" Type="http://schemas.openxmlformats.org/officeDocument/2006/relationships/image" Target="../media/image28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2.png" /><Relationship Id="rId3" Type="http://schemas.openxmlformats.org/officeDocument/2006/relationships/image" Target="../media/image33.png" /><Relationship Id="rId4" Type="http://schemas.openxmlformats.org/officeDocument/2006/relationships/image" Target="../media/image34.png" /><Relationship Id="rId5" Type="http://schemas.openxmlformats.org/officeDocument/2006/relationships/image" Target="../media/image35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6.png" /><Relationship Id="rId3" Type="http://schemas.openxmlformats.org/officeDocument/2006/relationships/image" Target="../media/image37.png" /><Relationship Id="rId4" Type="http://schemas.openxmlformats.org/officeDocument/2006/relationships/image" Target="../media/image38.png" /><Relationship Id="rId5" Type="http://schemas.openxmlformats.org/officeDocument/2006/relationships/image" Target="../media/image39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1.jpeg" /><Relationship Id="rId3" Type="http://schemas.openxmlformats.org/officeDocument/2006/relationships/image" Target="../media/image32.png" /><Relationship Id="rId4" Type="http://schemas.openxmlformats.org/officeDocument/2006/relationships/image" Target="../media/image40.png" /><Relationship Id="rId5" Type="http://schemas.openxmlformats.org/officeDocument/2006/relationships/image" Target="../media/image41.png" /><Relationship Id="rId6" Type="http://schemas.openxmlformats.org/officeDocument/2006/relationships/image" Target="../media/image35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1.jpeg" /><Relationship Id="rId3" Type="http://schemas.openxmlformats.org/officeDocument/2006/relationships/image" Target="../media/image32.png" /><Relationship Id="rId4" Type="http://schemas.openxmlformats.org/officeDocument/2006/relationships/image" Target="../media/image42.png" /><Relationship Id="rId5" Type="http://schemas.openxmlformats.org/officeDocument/2006/relationships/image" Target="../media/image43.png" /><Relationship Id="rId6" Type="http://schemas.openxmlformats.org/officeDocument/2006/relationships/image" Target="../media/image44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5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0301012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标题 1"/>
          <p:cNvSpPr>
            <a:spLocks noGrp="1"/>
          </p:cNvSpPr>
          <p:nvPr>
            <p:ph type="title" idx="4294967295"/>
          </p:nvPr>
        </p:nvSpPr>
        <p:spPr bwMode="auto">
          <a:xfrm>
            <a:off x="360856" y="450676"/>
            <a:ext cx="3993526" cy="373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/>
          <a:lstStyle/>
          <a:p>
            <a:pPr eaLnBrk="1" hangingPunct="1"/>
            <a:r>
              <a: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</a:rPr>
              <a:t>第七课</a:t>
            </a:r>
            <a:endParaRPr lang="zh-CN" altLang="zh-CN" sz="2400" b="1">
              <a:solidFill>
                <a:schemeClr val="bg1"/>
              </a:solidFill>
              <a:latin typeface="微软雅黑" panose="020b0503020204020204" pitchFamily="34" charset="-122"/>
            </a:endParaRPr>
          </a:p>
        </p:txBody>
      </p:sp>
      <p:sp>
        <p:nvSpPr>
          <p:cNvPr id="5" name="文本框 3"/>
          <p:cNvSpPr txBox="1"/>
          <p:nvPr/>
        </p:nvSpPr>
        <p:spPr>
          <a:xfrm>
            <a:off x="5045941" y="1927363"/>
            <a:ext cx="4098060" cy="1069524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lnSpc>
                <a:spcPct val="130000"/>
              </a:lnSpc>
              <a:defRPr/>
            </a:pPr>
            <a:r>
              <a:rPr lang="zh-CN" altLang="en-US" sz="5000" b="1">
                <a:solidFill>
                  <a:schemeClr val="bg2">
                    <a:lumMod val="50000"/>
                  </a:schemeClr>
                </a:solidFill>
              </a:rPr>
              <a:t>青蛙写诗</a:t>
            </a:r>
            <a:r>
              <a:rPr lang="en-US" altLang="zh-CN" sz="3000" b="1">
                <a:solidFill>
                  <a:schemeClr val="bg2">
                    <a:lumMod val="50000"/>
                  </a:schemeClr>
                </a:solidFill>
              </a:rPr>
              <a:t>                    </a:t>
            </a:r>
            <a:endParaRPr lang="zh-CN" altLang="en-US" sz="3000" b="1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7" name="Picture 2" descr="29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294667" y="1378572"/>
            <a:ext cx="4751274" cy="32366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8" name="Group 3"/>
          <p:cNvGrpSpPr>
            <a:grpSpLocks noChangeAspect="1"/>
          </p:cNvGrpSpPr>
          <p:nvPr/>
        </p:nvGrpSpPr>
        <p:grpSpPr>
          <a:xfrm>
            <a:off x="2670304" y="3286199"/>
            <a:ext cx="637980" cy="939403"/>
            <a:chExt cx="1811338" cy="2006600"/>
          </a:xfrm>
        </p:grpSpPr>
        <p:sp>
          <p:nvSpPr>
            <p:cNvPr id="9" name="AutoShape 4"/>
            <p:cNvSpPr>
              <a:spLocks noChangeAspect="1" noChangeArrowheads="1"/>
            </p:cNvSpPr>
            <p:nvPr/>
          </p:nvSpPr>
          <p:spPr bwMode="auto">
            <a:xfrm>
              <a:off x="239712" y="150813"/>
              <a:ext cx="242888" cy="273050"/>
            </a:xfrm>
            <a:custGeom>
              <a:gdLst>
                <a:gd name="T0" fmla="*/ 74735 w 65"/>
                <a:gd name="T1" fmla="*/ 44885 h 73"/>
                <a:gd name="T2" fmla="*/ 44841 w 65"/>
                <a:gd name="T3" fmla="*/ 172059 h 73"/>
                <a:gd name="T4" fmla="*/ 74735 w 65"/>
                <a:gd name="T5" fmla="*/ 44885 h 73"/>
                <a:gd name="T6" fmla="*/ 100892 w 65"/>
                <a:gd name="T7" fmla="*/ 172059 h 73"/>
                <a:gd name="T8" fmla="*/ 85945 w 65"/>
                <a:gd name="T9" fmla="*/ 59847 h 73"/>
                <a:gd name="T10" fmla="*/ 100892 w 65"/>
                <a:gd name="T11" fmla="*/ 172059 h 73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65"/>
                <a:gd name="T19" fmla="*/ 0 h 73"/>
                <a:gd name="T20" fmla="*/ 65 w 65"/>
                <a:gd name="T21" fmla="*/ 73 h 73"/>
              </a:gdLst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65" h="73">
                  <a:moveTo>
                    <a:pt x="20" y="12"/>
                  </a:moveTo>
                  <a:cubicBezTo>
                    <a:pt x="65" y="0"/>
                    <a:pt x="43" y="73"/>
                    <a:pt x="12" y="46"/>
                  </a:cubicBezTo>
                  <a:cubicBezTo>
                    <a:pt x="0" y="36"/>
                    <a:pt x="5" y="16"/>
                    <a:pt x="20" y="12"/>
                  </a:cubicBezTo>
                  <a:close/>
                  <a:moveTo>
                    <a:pt x="27" y="46"/>
                  </a:moveTo>
                  <a:cubicBezTo>
                    <a:pt x="45" y="46"/>
                    <a:pt x="47" y="10"/>
                    <a:pt x="23" y="16"/>
                  </a:cubicBezTo>
                  <a:cubicBezTo>
                    <a:pt x="3" y="21"/>
                    <a:pt x="10" y="47"/>
                    <a:pt x="27" y="46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3429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685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0287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17145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0574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24003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27432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l"/>
              <a:endParaRPr lang="zh-CN" altLang="en-US"/>
            </a:p>
          </p:txBody>
        </p:sp>
        <p:sp>
          <p:nvSpPr>
            <p:cNvPr id="10" name="AutoShape 5"/>
            <p:cNvSpPr>
              <a:spLocks noChangeAspect="1" noChangeArrowheads="1"/>
            </p:cNvSpPr>
            <p:nvPr/>
          </p:nvSpPr>
          <p:spPr bwMode="auto">
            <a:xfrm>
              <a:off x="258762" y="214313"/>
              <a:ext cx="134938" cy="107950"/>
            </a:xfrm>
            <a:custGeom>
              <a:gdLst>
                <a:gd name="T0" fmla="*/ 71217 w 36"/>
                <a:gd name="T1" fmla="*/ 14890 h 29"/>
                <a:gd name="T2" fmla="*/ 116197 w 36"/>
                <a:gd name="T3" fmla="*/ 37224 h 29"/>
                <a:gd name="T4" fmla="*/ 59972 w 36"/>
                <a:gd name="T5" fmla="*/ 14890 h 29"/>
                <a:gd name="T6" fmla="*/ 67469 w 36"/>
                <a:gd name="T7" fmla="*/ 48391 h 29"/>
                <a:gd name="T8" fmla="*/ 89959 w 36"/>
                <a:gd name="T9" fmla="*/ 40947 h 29"/>
                <a:gd name="T10" fmla="*/ 71217 w 36"/>
                <a:gd name="T11" fmla="*/ 14890 h 2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36"/>
                <a:gd name="T19" fmla="*/ 0 h 29"/>
                <a:gd name="T20" fmla="*/ 36 w 36"/>
                <a:gd name="T21" fmla="*/ 29 h 29"/>
              </a:gdLst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36" h="28">
                  <a:moveTo>
                    <a:pt x="19" y="4"/>
                  </a:moveTo>
                  <a:cubicBezTo>
                    <a:pt x="25" y="0"/>
                    <a:pt x="31" y="7"/>
                    <a:pt x="31" y="10"/>
                  </a:cubicBezTo>
                  <a:cubicBezTo>
                    <a:pt x="36" y="29"/>
                    <a:pt x="0" y="22"/>
                    <a:pt x="16" y="4"/>
                  </a:cubicBezTo>
                  <a:cubicBezTo>
                    <a:pt x="20" y="6"/>
                    <a:pt x="14" y="10"/>
                    <a:pt x="18" y="13"/>
                  </a:cubicBezTo>
                  <a:cubicBezTo>
                    <a:pt x="22" y="14"/>
                    <a:pt x="21" y="11"/>
                    <a:pt x="24" y="11"/>
                  </a:cubicBezTo>
                  <a:cubicBezTo>
                    <a:pt x="25" y="7"/>
                    <a:pt x="24" y="3"/>
                    <a:pt x="19" y="4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3429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685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0287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17145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0574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24003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27432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l"/>
              <a:endParaRPr lang="zh-CN" altLang="en-US"/>
            </a:p>
          </p:txBody>
        </p:sp>
        <p:sp>
          <p:nvSpPr>
            <p:cNvPr id="11" name="AutoShape 6"/>
            <p:cNvSpPr>
              <a:spLocks noChangeAspect="1" noChangeArrowheads="1"/>
            </p:cNvSpPr>
            <p:nvPr/>
          </p:nvSpPr>
          <p:spPr bwMode="auto">
            <a:xfrm>
              <a:off x="658812" y="288925"/>
              <a:ext cx="915988" cy="839788"/>
            </a:xfrm>
            <a:custGeom>
              <a:gdLst>
                <a:gd name="T0" fmla="*/ 915988 w 244"/>
                <a:gd name="T1" fmla="*/ 839788 h 224"/>
                <a:gd name="T2" fmla="*/ 825891 w 244"/>
                <a:gd name="T3" fmla="*/ 746062 h 224"/>
                <a:gd name="T4" fmla="*/ 762072 w 244"/>
                <a:gd name="T5" fmla="*/ 768556 h 224"/>
                <a:gd name="T6" fmla="*/ 747056 w 244"/>
                <a:gd name="T7" fmla="*/ 663583 h 224"/>
                <a:gd name="T8" fmla="*/ 656959 w 244"/>
                <a:gd name="T9" fmla="*/ 674830 h 224"/>
                <a:gd name="T10" fmla="*/ 634434 w 244"/>
                <a:gd name="T11" fmla="*/ 581103 h 224"/>
                <a:gd name="T12" fmla="*/ 563107 w 244"/>
                <a:gd name="T13" fmla="*/ 592351 h 224"/>
                <a:gd name="T14" fmla="*/ 593140 w 244"/>
                <a:gd name="T15" fmla="*/ 517369 h 224"/>
                <a:gd name="T16" fmla="*/ 521813 w 244"/>
                <a:gd name="T17" fmla="*/ 476130 h 224"/>
                <a:gd name="T18" fmla="*/ 518059 w 244"/>
                <a:gd name="T19" fmla="*/ 434890 h 224"/>
                <a:gd name="T20" fmla="*/ 397929 w 244"/>
                <a:gd name="T21" fmla="*/ 397400 h 224"/>
                <a:gd name="T22" fmla="*/ 397929 w 244"/>
                <a:gd name="T23" fmla="*/ 367407 h 224"/>
                <a:gd name="T24" fmla="*/ 0 w 244"/>
                <a:gd name="T25" fmla="*/ 14996 h 224"/>
                <a:gd name="T26" fmla="*/ 18770 w 244"/>
                <a:gd name="T27" fmla="*/ 7498 h 224"/>
                <a:gd name="T28" fmla="*/ 315340 w 244"/>
                <a:gd name="T29" fmla="*/ 296175 h 224"/>
                <a:gd name="T30" fmla="*/ 521813 w 244"/>
                <a:gd name="T31" fmla="*/ 408647 h 224"/>
                <a:gd name="T32" fmla="*/ 732040 w 244"/>
                <a:gd name="T33" fmla="*/ 614845 h 224"/>
                <a:gd name="T34" fmla="*/ 915988 w 244"/>
                <a:gd name="T35" fmla="*/ 839788 h 224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244"/>
                <a:gd name="T55" fmla="*/ 0 h 224"/>
                <a:gd name="T56" fmla="*/ 244 w 244"/>
                <a:gd name="T57" fmla="*/ 224 h 224"/>
              </a:gdLst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244" h="224">
                  <a:moveTo>
                    <a:pt x="244" y="224"/>
                  </a:moveTo>
                  <a:cubicBezTo>
                    <a:pt x="234" y="218"/>
                    <a:pt x="229" y="206"/>
                    <a:pt x="220" y="199"/>
                  </a:cubicBezTo>
                  <a:cubicBezTo>
                    <a:pt x="214" y="200"/>
                    <a:pt x="209" y="209"/>
                    <a:pt x="203" y="205"/>
                  </a:cubicBezTo>
                  <a:cubicBezTo>
                    <a:pt x="195" y="201"/>
                    <a:pt x="198" y="186"/>
                    <a:pt x="199" y="177"/>
                  </a:cubicBezTo>
                  <a:cubicBezTo>
                    <a:pt x="192" y="174"/>
                    <a:pt x="185" y="182"/>
                    <a:pt x="175" y="180"/>
                  </a:cubicBezTo>
                  <a:cubicBezTo>
                    <a:pt x="171" y="174"/>
                    <a:pt x="171" y="163"/>
                    <a:pt x="169" y="155"/>
                  </a:cubicBezTo>
                  <a:cubicBezTo>
                    <a:pt x="160" y="154"/>
                    <a:pt x="158" y="159"/>
                    <a:pt x="150" y="158"/>
                  </a:cubicBezTo>
                  <a:cubicBezTo>
                    <a:pt x="148" y="147"/>
                    <a:pt x="157" y="146"/>
                    <a:pt x="158" y="138"/>
                  </a:cubicBezTo>
                  <a:cubicBezTo>
                    <a:pt x="154" y="132"/>
                    <a:pt x="143" y="133"/>
                    <a:pt x="139" y="127"/>
                  </a:cubicBezTo>
                  <a:cubicBezTo>
                    <a:pt x="138" y="123"/>
                    <a:pt x="137" y="120"/>
                    <a:pt x="138" y="116"/>
                  </a:cubicBezTo>
                  <a:cubicBezTo>
                    <a:pt x="131" y="109"/>
                    <a:pt x="120" y="107"/>
                    <a:pt x="106" y="106"/>
                  </a:cubicBezTo>
                  <a:cubicBezTo>
                    <a:pt x="106" y="103"/>
                    <a:pt x="106" y="101"/>
                    <a:pt x="106" y="98"/>
                  </a:cubicBezTo>
                  <a:cubicBezTo>
                    <a:pt x="65" y="73"/>
                    <a:pt x="37" y="33"/>
                    <a:pt x="0" y="4"/>
                  </a:cubicBezTo>
                  <a:cubicBezTo>
                    <a:pt x="0" y="0"/>
                    <a:pt x="3" y="0"/>
                    <a:pt x="5" y="2"/>
                  </a:cubicBezTo>
                  <a:cubicBezTo>
                    <a:pt x="34" y="24"/>
                    <a:pt x="56" y="57"/>
                    <a:pt x="84" y="79"/>
                  </a:cubicBezTo>
                  <a:cubicBezTo>
                    <a:pt x="100" y="91"/>
                    <a:pt x="120" y="97"/>
                    <a:pt x="139" y="109"/>
                  </a:cubicBezTo>
                  <a:cubicBezTo>
                    <a:pt x="158" y="121"/>
                    <a:pt x="180" y="146"/>
                    <a:pt x="195" y="164"/>
                  </a:cubicBezTo>
                  <a:cubicBezTo>
                    <a:pt x="212" y="183"/>
                    <a:pt x="231" y="202"/>
                    <a:pt x="244" y="224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3429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685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0287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17145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0574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24003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27432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l"/>
              <a:endParaRPr lang="zh-CN" altLang="en-US"/>
            </a:p>
          </p:txBody>
        </p:sp>
        <p:sp>
          <p:nvSpPr>
            <p:cNvPr id="12" name="AutoShape 7"/>
            <p:cNvSpPr>
              <a:spLocks noChangeAspect="1" noChangeArrowheads="1"/>
            </p:cNvSpPr>
            <p:nvPr/>
          </p:nvSpPr>
          <p:spPr bwMode="auto">
            <a:xfrm>
              <a:off x="1054100" y="1211263"/>
              <a:ext cx="276225" cy="82550"/>
            </a:xfrm>
            <a:custGeom>
              <a:gdLst>
                <a:gd name="T0" fmla="*/ 276225 w 74"/>
                <a:gd name="T1" fmla="*/ 0 h 22"/>
                <a:gd name="T2" fmla="*/ 52259 w 74"/>
                <a:gd name="T3" fmla="*/ 82550 h 22"/>
                <a:gd name="T4" fmla="*/ 0 w 74"/>
                <a:gd name="T5" fmla="*/ 48780 h 22"/>
                <a:gd name="T6" fmla="*/ 276225 w 74"/>
                <a:gd name="T7" fmla="*/ 0 h 22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74"/>
                <a:gd name="T13" fmla="*/ 0 h 22"/>
                <a:gd name="T14" fmla="*/ 74 w 74"/>
                <a:gd name="T15" fmla="*/ 22 h 22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74" h="22">
                  <a:moveTo>
                    <a:pt x="74" y="0"/>
                  </a:moveTo>
                  <a:cubicBezTo>
                    <a:pt x="53" y="6"/>
                    <a:pt x="28" y="8"/>
                    <a:pt x="14" y="22"/>
                  </a:cubicBezTo>
                  <a:cubicBezTo>
                    <a:pt x="8" y="20"/>
                    <a:pt x="6" y="14"/>
                    <a:pt x="0" y="13"/>
                  </a:cubicBezTo>
                  <a:cubicBezTo>
                    <a:pt x="20" y="5"/>
                    <a:pt x="48" y="3"/>
                    <a:pt x="7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3429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685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0287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17145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0574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24003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27432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l"/>
              <a:endParaRPr lang="zh-CN" altLang="en-US"/>
            </a:p>
          </p:txBody>
        </p:sp>
        <p:sp>
          <p:nvSpPr>
            <p:cNvPr id="13" name="AutoShape 8"/>
            <p:cNvSpPr>
              <a:spLocks noChangeAspect="1" noChangeArrowheads="1"/>
            </p:cNvSpPr>
            <p:nvPr/>
          </p:nvSpPr>
          <p:spPr bwMode="auto">
            <a:xfrm>
              <a:off x="817562" y="1447800"/>
              <a:ext cx="71438" cy="71438"/>
            </a:xfrm>
            <a:custGeom>
              <a:gdLst>
                <a:gd name="T0" fmla="*/ 45119 w 19"/>
                <a:gd name="T1" fmla="*/ 71438 h 19"/>
                <a:gd name="T2" fmla="*/ 0 w 19"/>
                <a:gd name="T3" fmla="*/ 22559 h 19"/>
                <a:gd name="T4" fmla="*/ 18799 w 19"/>
                <a:gd name="T5" fmla="*/ 0 h 19"/>
                <a:gd name="T6" fmla="*/ 71438 w 19"/>
                <a:gd name="T7" fmla="*/ 41359 h 19"/>
                <a:gd name="T8" fmla="*/ 45119 w 19"/>
                <a:gd name="T9" fmla="*/ 71438 h 1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9"/>
                <a:gd name="T16" fmla="*/ 0 h 19"/>
                <a:gd name="T17" fmla="*/ 19 w 19"/>
                <a:gd name="T18" fmla="*/ 19 h 19"/>
              </a:gdLst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9" h="19">
                  <a:moveTo>
                    <a:pt x="12" y="19"/>
                  </a:moveTo>
                  <a:cubicBezTo>
                    <a:pt x="7" y="16"/>
                    <a:pt x="2" y="12"/>
                    <a:pt x="0" y="6"/>
                  </a:cubicBezTo>
                  <a:cubicBezTo>
                    <a:pt x="0" y="2"/>
                    <a:pt x="3" y="1"/>
                    <a:pt x="5" y="0"/>
                  </a:cubicBezTo>
                  <a:cubicBezTo>
                    <a:pt x="12" y="1"/>
                    <a:pt x="14" y="8"/>
                    <a:pt x="19" y="11"/>
                  </a:cubicBezTo>
                  <a:cubicBezTo>
                    <a:pt x="18" y="14"/>
                    <a:pt x="14" y="15"/>
                    <a:pt x="12" y="19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3429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685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0287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17145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0574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24003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27432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l"/>
              <a:endParaRPr lang="zh-CN" altLang="en-US"/>
            </a:p>
          </p:txBody>
        </p:sp>
        <p:sp>
          <p:nvSpPr>
            <p:cNvPr id="14" name="AutoShape 9"/>
            <p:cNvSpPr>
              <a:spLocks noChangeAspect="1" noChangeArrowheads="1"/>
            </p:cNvSpPr>
            <p:nvPr/>
          </p:nvSpPr>
          <p:spPr bwMode="auto">
            <a:xfrm>
              <a:off x="0" y="0"/>
              <a:ext cx="1811338" cy="2006600"/>
            </a:xfrm>
            <a:custGeom>
              <a:gdLst>
                <a:gd name="T0" fmla="*/ 1136305 w 483"/>
                <a:gd name="T1" fmla="*/ 480084 h 535"/>
                <a:gd name="T2" fmla="*/ 465023 w 483"/>
                <a:gd name="T3" fmla="*/ 3751 h 535"/>
                <a:gd name="T4" fmla="*/ 277514 w 483"/>
                <a:gd name="T5" fmla="*/ 641362 h 535"/>
                <a:gd name="T6" fmla="*/ 356267 w 483"/>
                <a:gd name="T7" fmla="*/ 1293976 h 535"/>
                <a:gd name="T8" fmla="*/ 150007 w 483"/>
                <a:gd name="T9" fmla="*/ 1496511 h 535"/>
                <a:gd name="T10" fmla="*/ 828790 w 483"/>
                <a:gd name="T11" fmla="*/ 1380241 h 535"/>
                <a:gd name="T12" fmla="*/ 637531 w 483"/>
                <a:gd name="T13" fmla="*/ 1732802 h 535"/>
                <a:gd name="T14" fmla="*/ 607530 w 483"/>
                <a:gd name="T15" fmla="*/ 2006600 h 535"/>
                <a:gd name="T16" fmla="*/ 1657581 w 483"/>
                <a:gd name="T17" fmla="*/ 1308978 h 535"/>
                <a:gd name="T18" fmla="*/ 1728834 w 483"/>
                <a:gd name="T19" fmla="*/ 757632 h 535"/>
                <a:gd name="T20" fmla="*/ 498774 w 483"/>
                <a:gd name="T21" fmla="*/ 1804064 h 535"/>
                <a:gd name="T22" fmla="*/ 543777 w 483"/>
                <a:gd name="T23" fmla="*/ 1785311 h 535"/>
                <a:gd name="T24" fmla="*/ 581278 w 483"/>
                <a:gd name="T25" fmla="*/ 1687794 h 535"/>
                <a:gd name="T26" fmla="*/ 723785 w 483"/>
                <a:gd name="T27" fmla="*/ 1894080 h 535"/>
                <a:gd name="T28" fmla="*/ 746286 w 483"/>
                <a:gd name="T29" fmla="*/ 1894080 h 535"/>
                <a:gd name="T30" fmla="*/ 675033 w 483"/>
                <a:gd name="T31" fmla="*/ 1687794 h 535"/>
                <a:gd name="T32" fmla="*/ 1196308 w 483"/>
                <a:gd name="T33" fmla="*/ 1699046 h 535"/>
                <a:gd name="T34" fmla="*/ 1462571 w 483"/>
                <a:gd name="T35" fmla="*/ 1492760 h 535"/>
                <a:gd name="T36" fmla="*/ 1500073 w 483"/>
                <a:gd name="T37" fmla="*/ 1447752 h 535"/>
                <a:gd name="T38" fmla="*/ 746286 w 483"/>
                <a:gd name="T39" fmla="*/ 1770308 h 535"/>
                <a:gd name="T40" fmla="*/ 967547 w 483"/>
                <a:gd name="T41" fmla="*/ 1282724 h 535"/>
                <a:gd name="T42" fmla="*/ 877543 w 483"/>
                <a:gd name="T43" fmla="*/ 1365238 h 535"/>
                <a:gd name="T44" fmla="*/ 1053801 w 483"/>
                <a:gd name="T45" fmla="*/ 1575275 h 535"/>
                <a:gd name="T46" fmla="*/ 1248811 w 483"/>
                <a:gd name="T47" fmla="*/ 1451503 h 535"/>
                <a:gd name="T48" fmla="*/ 1361316 w 483"/>
                <a:gd name="T49" fmla="*/ 1226464 h 535"/>
                <a:gd name="T50" fmla="*/ 1567576 w 483"/>
                <a:gd name="T51" fmla="*/ 1519015 h 535"/>
                <a:gd name="T52" fmla="*/ 633781 w 483"/>
                <a:gd name="T53" fmla="*/ 615107 h 535"/>
                <a:gd name="T54" fmla="*/ 1095053 w 483"/>
                <a:gd name="T55" fmla="*/ 948915 h 535"/>
                <a:gd name="T56" fmla="*/ 948796 w 483"/>
                <a:gd name="T57" fmla="*/ 828894 h 535"/>
                <a:gd name="T58" fmla="*/ 468773 w 483"/>
                <a:gd name="T59" fmla="*/ 266296 h 535"/>
                <a:gd name="T60" fmla="*/ 356267 w 483"/>
                <a:gd name="T61" fmla="*/ 472582 h 535"/>
                <a:gd name="T62" fmla="*/ 315015 w 483"/>
                <a:gd name="T63" fmla="*/ 382567 h 535"/>
                <a:gd name="T64" fmla="*/ 618780 w 483"/>
                <a:gd name="T65" fmla="*/ 671367 h 535"/>
                <a:gd name="T66" fmla="*/ 720035 w 483"/>
                <a:gd name="T67" fmla="*/ 836396 h 535"/>
                <a:gd name="T68" fmla="*/ 885043 w 483"/>
                <a:gd name="T69" fmla="*/ 1008926 h 535"/>
                <a:gd name="T70" fmla="*/ 1087553 w 483"/>
                <a:gd name="T71" fmla="*/ 1020178 h 535"/>
                <a:gd name="T72" fmla="*/ 1320064 w 483"/>
                <a:gd name="T73" fmla="*/ 1147700 h 535"/>
                <a:gd name="T74" fmla="*/ 697534 w 483"/>
                <a:gd name="T75" fmla="*/ 1050183 h 535"/>
                <a:gd name="T76" fmla="*/ 648782 w 483"/>
                <a:gd name="T77" fmla="*/ 918910 h 535"/>
                <a:gd name="T78" fmla="*/ 678783 w 483"/>
                <a:gd name="T79" fmla="*/ 1065186 h 535"/>
                <a:gd name="T80" fmla="*/ 176259 w 483"/>
                <a:gd name="T81" fmla="*/ 1481508 h 535"/>
                <a:gd name="T82" fmla="*/ 367518 w 483"/>
                <a:gd name="T83" fmla="*/ 1316479 h 535"/>
                <a:gd name="T84" fmla="*/ 483774 w 483"/>
                <a:gd name="T85" fmla="*/ 1357737 h 535"/>
                <a:gd name="T86" fmla="*/ 592529 w 483"/>
                <a:gd name="T87" fmla="*/ 1256469 h 535"/>
                <a:gd name="T88" fmla="*/ 315015 w 483"/>
                <a:gd name="T89" fmla="*/ 633861 h 535"/>
                <a:gd name="T90" fmla="*/ 371268 w 483"/>
                <a:gd name="T91" fmla="*/ 596354 h 535"/>
                <a:gd name="T92" fmla="*/ 390019 w 483"/>
                <a:gd name="T93" fmla="*/ 108769 h 535"/>
                <a:gd name="T94" fmla="*/ 562527 w 483"/>
                <a:gd name="T95" fmla="*/ 142525 h 535"/>
                <a:gd name="T96" fmla="*/ 1252561 w 483"/>
                <a:gd name="T97" fmla="*/ 615107 h 535"/>
                <a:gd name="T98" fmla="*/ 1470072 w 483"/>
                <a:gd name="T99" fmla="*/ 813892 h 535"/>
                <a:gd name="T100" fmla="*/ 1458821 w 483"/>
                <a:gd name="T101" fmla="*/ 933913 h 535"/>
                <a:gd name="T102" fmla="*/ 750036 w 483"/>
                <a:gd name="T103" fmla="*/ 311304 h 535"/>
                <a:gd name="T104" fmla="*/ 1443820 w 483"/>
                <a:gd name="T105" fmla="*/ 937663 h 535"/>
                <a:gd name="T106" fmla="*/ 1657581 w 483"/>
                <a:gd name="T107" fmla="*/ 1215212 h 535"/>
                <a:gd name="T108" fmla="*/ 341267 w 483"/>
                <a:gd name="T109" fmla="*/ 363813 h 535"/>
                <a:gd name="T110" fmla="*/ 472523 w 483"/>
                <a:gd name="T111" fmla="*/ 457580 h 535"/>
                <a:gd name="T112" fmla="*/ 468773 w 483"/>
                <a:gd name="T113" fmla="*/ 540094 h 535"/>
                <a:gd name="T114" fmla="*/ 1755085 w 483"/>
                <a:gd name="T115" fmla="*/ 1005175 h 535"/>
                <a:gd name="T116" fmla="*/ 1646330 w 483"/>
                <a:gd name="T117" fmla="*/ 791388 h 535"/>
                <a:gd name="T118" fmla="*/ 1567576 w 483"/>
                <a:gd name="T119" fmla="*/ 596354 h 535"/>
                <a:gd name="T120" fmla="*/ 1762586 w 483"/>
                <a:gd name="T121" fmla="*/ 937663 h 535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w 483"/>
                <a:gd name="T184" fmla="*/ 0 h 535"/>
                <a:gd name="T185" fmla="*/ 483 w 483"/>
                <a:gd name="T186" fmla="*/ 535 h 535"/>
              </a:gdLst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T183" t="T184" r="T185" b="T186"/>
              <a:pathLst>
                <a:path w="482" h="535">
                  <a:moveTo>
                    <a:pt x="461" y="202"/>
                  </a:moveTo>
                  <a:cubicBezTo>
                    <a:pt x="450" y="183"/>
                    <a:pt x="436" y="152"/>
                    <a:pt x="419" y="150"/>
                  </a:cubicBezTo>
                  <a:cubicBezTo>
                    <a:pt x="399" y="148"/>
                    <a:pt x="387" y="165"/>
                    <a:pt x="385" y="187"/>
                  </a:cubicBezTo>
                  <a:cubicBezTo>
                    <a:pt x="365" y="155"/>
                    <a:pt x="340" y="141"/>
                    <a:pt x="303" y="128"/>
                  </a:cubicBezTo>
                  <a:cubicBezTo>
                    <a:pt x="286" y="123"/>
                    <a:pt x="263" y="118"/>
                    <a:pt x="251" y="108"/>
                  </a:cubicBezTo>
                  <a:cubicBezTo>
                    <a:pt x="237" y="98"/>
                    <a:pt x="230" y="77"/>
                    <a:pt x="218" y="64"/>
                  </a:cubicBezTo>
                  <a:cubicBezTo>
                    <a:pt x="200" y="46"/>
                    <a:pt x="182" y="42"/>
                    <a:pt x="158" y="33"/>
                  </a:cubicBezTo>
                  <a:cubicBezTo>
                    <a:pt x="156" y="14"/>
                    <a:pt x="141" y="3"/>
                    <a:pt x="124" y="1"/>
                  </a:cubicBezTo>
                  <a:cubicBezTo>
                    <a:pt x="106" y="0"/>
                    <a:pt x="99" y="12"/>
                    <a:pt x="84" y="18"/>
                  </a:cubicBezTo>
                  <a:cubicBezTo>
                    <a:pt x="55" y="29"/>
                    <a:pt x="19" y="25"/>
                    <a:pt x="11" y="49"/>
                  </a:cubicBezTo>
                  <a:cubicBezTo>
                    <a:pt x="0" y="84"/>
                    <a:pt x="27" y="105"/>
                    <a:pt x="42" y="123"/>
                  </a:cubicBezTo>
                  <a:cubicBezTo>
                    <a:pt x="53" y="138"/>
                    <a:pt x="65" y="154"/>
                    <a:pt x="74" y="171"/>
                  </a:cubicBezTo>
                  <a:cubicBezTo>
                    <a:pt x="97" y="214"/>
                    <a:pt x="96" y="254"/>
                    <a:pt x="118" y="287"/>
                  </a:cubicBezTo>
                  <a:cubicBezTo>
                    <a:pt x="121" y="290"/>
                    <a:pt x="126" y="291"/>
                    <a:pt x="128" y="295"/>
                  </a:cubicBezTo>
                  <a:cubicBezTo>
                    <a:pt x="124" y="316"/>
                    <a:pt x="114" y="331"/>
                    <a:pt x="107" y="349"/>
                  </a:cubicBezTo>
                  <a:cubicBezTo>
                    <a:pt x="102" y="348"/>
                    <a:pt x="100" y="340"/>
                    <a:pt x="95" y="345"/>
                  </a:cubicBezTo>
                  <a:cubicBezTo>
                    <a:pt x="90" y="344"/>
                    <a:pt x="94" y="352"/>
                    <a:pt x="91" y="353"/>
                  </a:cubicBezTo>
                  <a:cubicBezTo>
                    <a:pt x="86" y="348"/>
                    <a:pt x="69" y="346"/>
                    <a:pt x="65" y="353"/>
                  </a:cubicBezTo>
                  <a:cubicBezTo>
                    <a:pt x="61" y="373"/>
                    <a:pt x="94" y="358"/>
                    <a:pt x="93" y="376"/>
                  </a:cubicBezTo>
                  <a:cubicBezTo>
                    <a:pt x="73" y="375"/>
                    <a:pt x="35" y="374"/>
                    <a:pt x="40" y="399"/>
                  </a:cubicBezTo>
                  <a:cubicBezTo>
                    <a:pt x="51" y="402"/>
                    <a:pt x="58" y="394"/>
                    <a:pt x="69" y="394"/>
                  </a:cubicBezTo>
                  <a:cubicBezTo>
                    <a:pt x="84" y="393"/>
                    <a:pt x="98" y="402"/>
                    <a:pt x="111" y="401"/>
                  </a:cubicBezTo>
                  <a:cubicBezTo>
                    <a:pt x="146" y="398"/>
                    <a:pt x="150" y="362"/>
                    <a:pt x="166" y="339"/>
                  </a:cubicBezTo>
                  <a:cubicBezTo>
                    <a:pt x="180" y="353"/>
                    <a:pt x="197" y="363"/>
                    <a:pt x="221" y="368"/>
                  </a:cubicBezTo>
                  <a:cubicBezTo>
                    <a:pt x="204" y="391"/>
                    <a:pt x="192" y="419"/>
                    <a:pt x="178" y="446"/>
                  </a:cubicBezTo>
                  <a:cubicBezTo>
                    <a:pt x="156" y="443"/>
                    <a:pt x="121" y="438"/>
                    <a:pt x="117" y="461"/>
                  </a:cubicBezTo>
                  <a:cubicBezTo>
                    <a:pt x="124" y="472"/>
                    <a:pt x="132" y="457"/>
                    <a:pt x="141" y="455"/>
                  </a:cubicBezTo>
                  <a:cubicBezTo>
                    <a:pt x="150" y="454"/>
                    <a:pt x="164" y="457"/>
                    <a:pt x="170" y="462"/>
                  </a:cubicBezTo>
                  <a:cubicBezTo>
                    <a:pt x="134" y="476"/>
                    <a:pt x="83" y="476"/>
                    <a:pt x="73" y="517"/>
                  </a:cubicBezTo>
                  <a:cubicBezTo>
                    <a:pt x="93" y="525"/>
                    <a:pt x="105" y="499"/>
                    <a:pt x="124" y="492"/>
                  </a:cubicBezTo>
                  <a:cubicBezTo>
                    <a:pt x="142" y="485"/>
                    <a:pt x="166" y="487"/>
                    <a:pt x="189" y="491"/>
                  </a:cubicBezTo>
                  <a:cubicBezTo>
                    <a:pt x="182" y="506"/>
                    <a:pt x="148" y="512"/>
                    <a:pt x="162" y="535"/>
                  </a:cubicBezTo>
                  <a:cubicBezTo>
                    <a:pt x="182" y="525"/>
                    <a:pt x="198" y="506"/>
                    <a:pt x="221" y="499"/>
                  </a:cubicBezTo>
                  <a:cubicBezTo>
                    <a:pt x="247" y="491"/>
                    <a:pt x="276" y="494"/>
                    <a:pt x="301" y="489"/>
                  </a:cubicBezTo>
                  <a:cubicBezTo>
                    <a:pt x="325" y="486"/>
                    <a:pt x="352" y="481"/>
                    <a:pt x="371" y="469"/>
                  </a:cubicBezTo>
                  <a:cubicBezTo>
                    <a:pt x="408" y="445"/>
                    <a:pt x="429" y="401"/>
                    <a:pt x="442" y="349"/>
                  </a:cubicBezTo>
                  <a:cubicBezTo>
                    <a:pt x="449" y="344"/>
                    <a:pt x="449" y="334"/>
                    <a:pt x="453" y="327"/>
                  </a:cubicBezTo>
                  <a:cubicBezTo>
                    <a:pt x="458" y="329"/>
                    <a:pt x="466" y="328"/>
                    <a:pt x="472" y="328"/>
                  </a:cubicBezTo>
                  <a:cubicBezTo>
                    <a:pt x="479" y="322"/>
                    <a:pt x="482" y="312"/>
                    <a:pt x="482" y="301"/>
                  </a:cubicBezTo>
                  <a:cubicBezTo>
                    <a:pt x="483" y="264"/>
                    <a:pt x="479" y="232"/>
                    <a:pt x="461" y="202"/>
                  </a:cubicBezTo>
                  <a:close/>
                  <a:moveTo>
                    <a:pt x="119" y="488"/>
                  </a:moveTo>
                  <a:cubicBezTo>
                    <a:pt x="105" y="496"/>
                    <a:pt x="95" y="509"/>
                    <a:pt x="78" y="514"/>
                  </a:cubicBezTo>
                  <a:cubicBezTo>
                    <a:pt x="89" y="495"/>
                    <a:pt x="109" y="486"/>
                    <a:pt x="130" y="477"/>
                  </a:cubicBezTo>
                  <a:cubicBezTo>
                    <a:pt x="132" y="478"/>
                    <a:pt x="133" y="479"/>
                    <a:pt x="133" y="481"/>
                  </a:cubicBezTo>
                  <a:cubicBezTo>
                    <a:pt x="133" y="488"/>
                    <a:pt x="124" y="485"/>
                    <a:pt x="119" y="488"/>
                  </a:cubicBezTo>
                  <a:close/>
                  <a:moveTo>
                    <a:pt x="166" y="483"/>
                  </a:moveTo>
                  <a:cubicBezTo>
                    <a:pt x="160" y="484"/>
                    <a:pt x="151" y="481"/>
                    <a:pt x="147" y="484"/>
                  </a:cubicBezTo>
                  <a:cubicBezTo>
                    <a:pt x="144" y="484"/>
                    <a:pt x="146" y="478"/>
                    <a:pt x="145" y="476"/>
                  </a:cubicBezTo>
                  <a:cubicBezTo>
                    <a:pt x="153" y="475"/>
                    <a:pt x="159" y="473"/>
                    <a:pt x="166" y="472"/>
                  </a:cubicBezTo>
                  <a:cubicBezTo>
                    <a:pt x="169" y="474"/>
                    <a:pt x="167" y="480"/>
                    <a:pt x="166" y="483"/>
                  </a:cubicBezTo>
                  <a:close/>
                  <a:moveTo>
                    <a:pt x="124" y="459"/>
                  </a:moveTo>
                  <a:cubicBezTo>
                    <a:pt x="128" y="449"/>
                    <a:pt x="143" y="445"/>
                    <a:pt x="155" y="450"/>
                  </a:cubicBezTo>
                  <a:cubicBezTo>
                    <a:pt x="142" y="450"/>
                    <a:pt x="131" y="453"/>
                    <a:pt x="124" y="459"/>
                  </a:cubicBezTo>
                  <a:close/>
                  <a:moveTo>
                    <a:pt x="163" y="528"/>
                  </a:moveTo>
                  <a:cubicBezTo>
                    <a:pt x="165" y="512"/>
                    <a:pt x="182" y="510"/>
                    <a:pt x="189" y="499"/>
                  </a:cubicBezTo>
                  <a:cubicBezTo>
                    <a:pt x="192" y="499"/>
                    <a:pt x="192" y="503"/>
                    <a:pt x="193" y="505"/>
                  </a:cubicBezTo>
                  <a:cubicBezTo>
                    <a:pt x="185" y="513"/>
                    <a:pt x="172" y="524"/>
                    <a:pt x="163" y="528"/>
                  </a:cubicBezTo>
                  <a:close/>
                  <a:moveTo>
                    <a:pt x="341" y="476"/>
                  </a:moveTo>
                  <a:cubicBezTo>
                    <a:pt x="306" y="486"/>
                    <a:pt x="265" y="485"/>
                    <a:pt x="226" y="492"/>
                  </a:cubicBezTo>
                  <a:cubicBezTo>
                    <a:pt x="216" y="494"/>
                    <a:pt x="208" y="499"/>
                    <a:pt x="199" y="505"/>
                  </a:cubicBezTo>
                  <a:cubicBezTo>
                    <a:pt x="202" y="500"/>
                    <a:pt x="195" y="492"/>
                    <a:pt x="192" y="485"/>
                  </a:cubicBezTo>
                  <a:cubicBezTo>
                    <a:pt x="187" y="484"/>
                    <a:pt x="180" y="485"/>
                    <a:pt x="176" y="483"/>
                  </a:cubicBezTo>
                  <a:cubicBezTo>
                    <a:pt x="175" y="467"/>
                    <a:pt x="178" y="455"/>
                    <a:pt x="166" y="450"/>
                  </a:cubicBezTo>
                  <a:cubicBezTo>
                    <a:pt x="171" y="450"/>
                    <a:pt x="175" y="450"/>
                    <a:pt x="180" y="450"/>
                  </a:cubicBezTo>
                  <a:cubicBezTo>
                    <a:pt x="180" y="462"/>
                    <a:pt x="186" y="469"/>
                    <a:pt x="192" y="476"/>
                  </a:cubicBezTo>
                  <a:cubicBezTo>
                    <a:pt x="214" y="479"/>
                    <a:pt x="240" y="475"/>
                    <a:pt x="263" y="470"/>
                  </a:cubicBezTo>
                  <a:cubicBezTo>
                    <a:pt x="291" y="464"/>
                    <a:pt x="312" y="446"/>
                    <a:pt x="318" y="477"/>
                  </a:cubicBezTo>
                  <a:cubicBezTo>
                    <a:pt x="325" y="472"/>
                    <a:pt x="326" y="459"/>
                    <a:pt x="319" y="453"/>
                  </a:cubicBezTo>
                  <a:cubicBezTo>
                    <a:pt x="332" y="447"/>
                    <a:pt x="341" y="437"/>
                    <a:pt x="353" y="431"/>
                  </a:cubicBezTo>
                  <a:cubicBezTo>
                    <a:pt x="365" y="432"/>
                    <a:pt x="365" y="446"/>
                    <a:pt x="368" y="455"/>
                  </a:cubicBezTo>
                  <a:cubicBezTo>
                    <a:pt x="378" y="448"/>
                    <a:pt x="370" y="427"/>
                    <a:pt x="366" y="420"/>
                  </a:cubicBezTo>
                  <a:cubicBezTo>
                    <a:pt x="376" y="414"/>
                    <a:pt x="383" y="407"/>
                    <a:pt x="390" y="398"/>
                  </a:cubicBezTo>
                  <a:cubicBezTo>
                    <a:pt x="401" y="399"/>
                    <a:pt x="403" y="415"/>
                    <a:pt x="411" y="414"/>
                  </a:cubicBezTo>
                  <a:cubicBezTo>
                    <a:pt x="393" y="444"/>
                    <a:pt x="375" y="466"/>
                    <a:pt x="341" y="476"/>
                  </a:cubicBezTo>
                  <a:close/>
                  <a:moveTo>
                    <a:pt x="418" y="405"/>
                  </a:moveTo>
                  <a:cubicBezTo>
                    <a:pt x="410" y="400"/>
                    <a:pt x="405" y="393"/>
                    <a:pt x="400" y="386"/>
                  </a:cubicBezTo>
                  <a:cubicBezTo>
                    <a:pt x="406" y="377"/>
                    <a:pt x="418" y="367"/>
                    <a:pt x="419" y="357"/>
                  </a:cubicBezTo>
                  <a:cubicBezTo>
                    <a:pt x="405" y="365"/>
                    <a:pt x="395" y="387"/>
                    <a:pt x="382" y="401"/>
                  </a:cubicBezTo>
                  <a:cubicBezTo>
                    <a:pt x="346" y="438"/>
                    <a:pt x="281" y="468"/>
                    <a:pt x="219" y="472"/>
                  </a:cubicBezTo>
                  <a:cubicBezTo>
                    <a:pt x="213" y="472"/>
                    <a:pt x="204" y="473"/>
                    <a:pt x="199" y="472"/>
                  </a:cubicBezTo>
                  <a:cubicBezTo>
                    <a:pt x="176" y="465"/>
                    <a:pt x="189" y="431"/>
                    <a:pt x="199" y="417"/>
                  </a:cubicBezTo>
                  <a:cubicBezTo>
                    <a:pt x="205" y="418"/>
                    <a:pt x="210" y="421"/>
                    <a:pt x="215" y="422"/>
                  </a:cubicBezTo>
                  <a:cubicBezTo>
                    <a:pt x="214" y="417"/>
                    <a:pt x="207" y="410"/>
                    <a:pt x="203" y="412"/>
                  </a:cubicBezTo>
                  <a:cubicBezTo>
                    <a:pt x="213" y="386"/>
                    <a:pt x="231" y="356"/>
                    <a:pt x="258" y="342"/>
                  </a:cubicBezTo>
                  <a:cubicBezTo>
                    <a:pt x="265" y="346"/>
                    <a:pt x="272" y="350"/>
                    <a:pt x="275" y="358"/>
                  </a:cubicBezTo>
                  <a:cubicBezTo>
                    <a:pt x="268" y="361"/>
                    <a:pt x="266" y="368"/>
                    <a:pt x="259" y="371"/>
                  </a:cubicBezTo>
                  <a:cubicBezTo>
                    <a:pt x="253" y="366"/>
                    <a:pt x="248" y="360"/>
                    <a:pt x="238" y="360"/>
                  </a:cubicBezTo>
                  <a:cubicBezTo>
                    <a:pt x="235" y="359"/>
                    <a:pt x="237" y="364"/>
                    <a:pt x="234" y="364"/>
                  </a:cubicBezTo>
                  <a:cubicBezTo>
                    <a:pt x="235" y="374"/>
                    <a:pt x="247" y="373"/>
                    <a:pt x="253" y="377"/>
                  </a:cubicBezTo>
                  <a:cubicBezTo>
                    <a:pt x="240" y="398"/>
                    <a:pt x="222" y="414"/>
                    <a:pt x="212" y="438"/>
                  </a:cubicBezTo>
                  <a:cubicBezTo>
                    <a:pt x="225" y="430"/>
                    <a:pt x="234" y="408"/>
                    <a:pt x="245" y="395"/>
                  </a:cubicBezTo>
                  <a:cubicBezTo>
                    <a:pt x="258" y="403"/>
                    <a:pt x="261" y="420"/>
                    <a:pt x="281" y="420"/>
                  </a:cubicBezTo>
                  <a:cubicBezTo>
                    <a:pt x="284" y="420"/>
                    <a:pt x="282" y="416"/>
                    <a:pt x="285" y="416"/>
                  </a:cubicBezTo>
                  <a:cubicBezTo>
                    <a:pt x="282" y="398"/>
                    <a:pt x="267" y="394"/>
                    <a:pt x="256" y="384"/>
                  </a:cubicBezTo>
                  <a:cubicBezTo>
                    <a:pt x="264" y="371"/>
                    <a:pt x="277" y="363"/>
                    <a:pt x="288" y="353"/>
                  </a:cubicBezTo>
                  <a:cubicBezTo>
                    <a:pt x="304" y="363"/>
                    <a:pt x="313" y="380"/>
                    <a:pt x="333" y="387"/>
                  </a:cubicBezTo>
                  <a:cubicBezTo>
                    <a:pt x="334" y="367"/>
                    <a:pt x="314" y="356"/>
                    <a:pt x="307" y="340"/>
                  </a:cubicBezTo>
                  <a:cubicBezTo>
                    <a:pt x="319" y="336"/>
                    <a:pt x="332" y="334"/>
                    <a:pt x="344" y="329"/>
                  </a:cubicBezTo>
                  <a:cubicBezTo>
                    <a:pt x="357" y="342"/>
                    <a:pt x="361" y="363"/>
                    <a:pt x="377" y="372"/>
                  </a:cubicBezTo>
                  <a:cubicBezTo>
                    <a:pt x="395" y="358"/>
                    <a:pt x="364" y="338"/>
                    <a:pt x="363" y="327"/>
                  </a:cubicBezTo>
                  <a:cubicBezTo>
                    <a:pt x="374" y="327"/>
                    <a:pt x="383" y="319"/>
                    <a:pt x="392" y="321"/>
                  </a:cubicBezTo>
                  <a:cubicBezTo>
                    <a:pt x="404" y="324"/>
                    <a:pt x="406" y="350"/>
                    <a:pt x="422" y="339"/>
                  </a:cubicBezTo>
                  <a:cubicBezTo>
                    <a:pt x="424" y="330"/>
                    <a:pt x="411" y="325"/>
                    <a:pt x="408" y="316"/>
                  </a:cubicBezTo>
                  <a:cubicBezTo>
                    <a:pt x="464" y="313"/>
                    <a:pt x="427" y="384"/>
                    <a:pt x="418" y="405"/>
                  </a:cubicBezTo>
                  <a:close/>
                  <a:moveTo>
                    <a:pt x="405" y="310"/>
                  </a:moveTo>
                  <a:cubicBezTo>
                    <a:pt x="393" y="308"/>
                    <a:pt x="383" y="304"/>
                    <a:pt x="374" y="301"/>
                  </a:cubicBezTo>
                  <a:cubicBezTo>
                    <a:pt x="353" y="295"/>
                    <a:pt x="333" y="283"/>
                    <a:pt x="314" y="275"/>
                  </a:cubicBezTo>
                  <a:cubicBezTo>
                    <a:pt x="258" y="250"/>
                    <a:pt x="203" y="208"/>
                    <a:pt x="169" y="164"/>
                  </a:cubicBezTo>
                  <a:cubicBezTo>
                    <a:pt x="153" y="143"/>
                    <a:pt x="141" y="105"/>
                    <a:pt x="113" y="94"/>
                  </a:cubicBezTo>
                  <a:cubicBezTo>
                    <a:pt x="123" y="80"/>
                    <a:pt x="141" y="98"/>
                    <a:pt x="147" y="107"/>
                  </a:cubicBezTo>
                  <a:cubicBezTo>
                    <a:pt x="158" y="123"/>
                    <a:pt x="163" y="149"/>
                    <a:pt x="177" y="159"/>
                  </a:cubicBezTo>
                  <a:cubicBezTo>
                    <a:pt x="222" y="180"/>
                    <a:pt x="247" y="230"/>
                    <a:pt x="292" y="253"/>
                  </a:cubicBezTo>
                  <a:cubicBezTo>
                    <a:pt x="311" y="263"/>
                    <a:pt x="334" y="269"/>
                    <a:pt x="355" y="279"/>
                  </a:cubicBezTo>
                  <a:cubicBezTo>
                    <a:pt x="374" y="288"/>
                    <a:pt x="394" y="295"/>
                    <a:pt x="412" y="309"/>
                  </a:cubicBezTo>
                  <a:cubicBezTo>
                    <a:pt x="405" y="295"/>
                    <a:pt x="388" y="290"/>
                    <a:pt x="377" y="284"/>
                  </a:cubicBezTo>
                  <a:cubicBezTo>
                    <a:pt x="334" y="264"/>
                    <a:pt x="291" y="251"/>
                    <a:pt x="253" y="221"/>
                  </a:cubicBezTo>
                  <a:cubicBezTo>
                    <a:pt x="244" y="214"/>
                    <a:pt x="239" y="203"/>
                    <a:pt x="232" y="194"/>
                  </a:cubicBezTo>
                  <a:cubicBezTo>
                    <a:pt x="217" y="177"/>
                    <a:pt x="197" y="170"/>
                    <a:pt x="182" y="157"/>
                  </a:cubicBezTo>
                  <a:cubicBezTo>
                    <a:pt x="157" y="135"/>
                    <a:pt x="157" y="97"/>
                    <a:pt x="121" y="83"/>
                  </a:cubicBezTo>
                  <a:cubicBezTo>
                    <a:pt x="123" y="78"/>
                    <a:pt x="124" y="76"/>
                    <a:pt x="125" y="71"/>
                  </a:cubicBezTo>
                  <a:cubicBezTo>
                    <a:pt x="130" y="20"/>
                    <a:pt x="60" y="21"/>
                    <a:pt x="55" y="60"/>
                  </a:cubicBezTo>
                  <a:cubicBezTo>
                    <a:pt x="53" y="75"/>
                    <a:pt x="59" y="86"/>
                    <a:pt x="69" y="96"/>
                  </a:cubicBezTo>
                  <a:cubicBezTo>
                    <a:pt x="74" y="96"/>
                    <a:pt x="75" y="100"/>
                    <a:pt x="80" y="100"/>
                  </a:cubicBezTo>
                  <a:cubicBezTo>
                    <a:pt x="83" y="110"/>
                    <a:pt x="91" y="116"/>
                    <a:pt x="95" y="126"/>
                  </a:cubicBezTo>
                  <a:cubicBezTo>
                    <a:pt x="90" y="156"/>
                    <a:pt x="120" y="153"/>
                    <a:pt x="130" y="168"/>
                  </a:cubicBezTo>
                  <a:cubicBezTo>
                    <a:pt x="133" y="164"/>
                    <a:pt x="124" y="159"/>
                    <a:pt x="121" y="156"/>
                  </a:cubicBezTo>
                  <a:cubicBezTo>
                    <a:pt x="155" y="144"/>
                    <a:pt x="122" y="92"/>
                    <a:pt x="96" y="122"/>
                  </a:cubicBezTo>
                  <a:cubicBezTo>
                    <a:pt x="94" y="113"/>
                    <a:pt x="89" y="108"/>
                    <a:pt x="84" y="102"/>
                  </a:cubicBezTo>
                  <a:cubicBezTo>
                    <a:pt x="92" y="100"/>
                    <a:pt x="104" y="102"/>
                    <a:pt x="109" y="96"/>
                  </a:cubicBezTo>
                  <a:cubicBezTo>
                    <a:pt x="127" y="104"/>
                    <a:pt x="153" y="127"/>
                    <a:pt x="136" y="150"/>
                  </a:cubicBezTo>
                  <a:cubicBezTo>
                    <a:pt x="139" y="156"/>
                    <a:pt x="154" y="151"/>
                    <a:pt x="159" y="154"/>
                  </a:cubicBezTo>
                  <a:cubicBezTo>
                    <a:pt x="162" y="162"/>
                    <a:pt x="160" y="173"/>
                    <a:pt x="165" y="179"/>
                  </a:cubicBezTo>
                  <a:cubicBezTo>
                    <a:pt x="170" y="181"/>
                    <a:pt x="174" y="175"/>
                    <a:pt x="176" y="178"/>
                  </a:cubicBezTo>
                  <a:cubicBezTo>
                    <a:pt x="178" y="188"/>
                    <a:pt x="177" y="201"/>
                    <a:pt x="182" y="209"/>
                  </a:cubicBezTo>
                  <a:cubicBezTo>
                    <a:pt x="189" y="212"/>
                    <a:pt x="193" y="204"/>
                    <a:pt x="195" y="206"/>
                  </a:cubicBezTo>
                  <a:cubicBezTo>
                    <a:pt x="194" y="212"/>
                    <a:pt x="193" y="218"/>
                    <a:pt x="192" y="223"/>
                  </a:cubicBezTo>
                  <a:cubicBezTo>
                    <a:pt x="200" y="219"/>
                    <a:pt x="221" y="219"/>
                    <a:pt x="226" y="230"/>
                  </a:cubicBezTo>
                  <a:cubicBezTo>
                    <a:pt x="224" y="242"/>
                    <a:pt x="220" y="251"/>
                    <a:pt x="218" y="264"/>
                  </a:cubicBezTo>
                  <a:cubicBezTo>
                    <a:pt x="225" y="263"/>
                    <a:pt x="231" y="249"/>
                    <a:pt x="240" y="246"/>
                  </a:cubicBezTo>
                  <a:cubicBezTo>
                    <a:pt x="240" y="255"/>
                    <a:pt x="241" y="265"/>
                    <a:pt x="236" y="269"/>
                  </a:cubicBezTo>
                  <a:cubicBezTo>
                    <a:pt x="245" y="269"/>
                    <a:pt x="251" y="264"/>
                    <a:pt x="255" y="258"/>
                  </a:cubicBezTo>
                  <a:cubicBezTo>
                    <a:pt x="257" y="261"/>
                    <a:pt x="256" y="268"/>
                    <a:pt x="259" y="271"/>
                  </a:cubicBezTo>
                  <a:cubicBezTo>
                    <a:pt x="265" y="269"/>
                    <a:pt x="269" y="265"/>
                    <a:pt x="274" y="262"/>
                  </a:cubicBezTo>
                  <a:cubicBezTo>
                    <a:pt x="281" y="264"/>
                    <a:pt x="285" y="269"/>
                    <a:pt x="290" y="272"/>
                  </a:cubicBezTo>
                  <a:cubicBezTo>
                    <a:pt x="291" y="281"/>
                    <a:pt x="286" y="284"/>
                    <a:pt x="285" y="291"/>
                  </a:cubicBezTo>
                  <a:cubicBezTo>
                    <a:pt x="295" y="303"/>
                    <a:pt x="305" y="285"/>
                    <a:pt x="315" y="284"/>
                  </a:cubicBezTo>
                  <a:cubicBezTo>
                    <a:pt x="318" y="289"/>
                    <a:pt x="315" y="296"/>
                    <a:pt x="315" y="302"/>
                  </a:cubicBezTo>
                  <a:cubicBezTo>
                    <a:pt x="327" y="306"/>
                    <a:pt x="348" y="284"/>
                    <a:pt x="352" y="306"/>
                  </a:cubicBezTo>
                  <a:cubicBezTo>
                    <a:pt x="367" y="307"/>
                    <a:pt x="383" y="306"/>
                    <a:pt x="394" y="310"/>
                  </a:cubicBezTo>
                  <a:cubicBezTo>
                    <a:pt x="335" y="324"/>
                    <a:pt x="255" y="318"/>
                    <a:pt x="225" y="362"/>
                  </a:cubicBezTo>
                  <a:cubicBezTo>
                    <a:pt x="200" y="359"/>
                    <a:pt x="182" y="350"/>
                    <a:pt x="170" y="334"/>
                  </a:cubicBezTo>
                  <a:cubicBezTo>
                    <a:pt x="175" y="316"/>
                    <a:pt x="188" y="305"/>
                    <a:pt x="186" y="280"/>
                  </a:cubicBezTo>
                  <a:cubicBezTo>
                    <a:pt x="184" y="251"/>
                    <a:pt x="170" y="214"/>
                    <a:pt x="158" y="195"/>
                  </a:cubicBezTo>
                  <a:cubicBezTo>
                    <a:pt x="156" y="205"/>
                    <a:pt x="164" y="216"/>
                    <a:pt x="167" y="226"/>
                  </a:cubicBezTo>
                  <a:cubicBezTo>
                    <a:pt x="161" y="226"/>
                    <a:pt x="149" y="222"/>
                    <a:pt x="147" y="232"/>
                  </a:cubicBezTo>
                  <a:cubicBezTo>
                    <a:pt x="148" y="244"/>
                    <a:pt x="165" y="240"/>
                    <a:pt x="173" y="245"/>
                  </a:cubicBezTo>
                  <a:cubicBezTo>
                    <a:pt x="175" y="251"/>
                    <a:pt x="177" y="258"/>
                    <a:pt x="178" y="265"/>
                  </a:cubicBezTo>
                  <a:cubicBezTo>
                    <a:pt x="176" y="272"/>
                    <a:pt x="168" y="273"/>
                    <a:pt x="163" y="278"/>
                  </a:cubicBezTo>
                  <a:cubicBezTo>
                    <a:pt x="164" y="283"/>
                    <a:pt x="169" y="285"/>
                    <a:pt x="171" y="288"/>
                  </a:cubicBezTo>
                  <a:cubicBezTo>
                    <a:pt x="177" y="291"/>
                    <a:pt x="178" y="281"/>
                    <a:pt x="181" y="284"/>
                  </a:cubicBezTo>
                  <a:cubicBezTo>
                    <a:pt x="183" y="307"/>
                    <a:pt x="157" y="306"/>
                    <a:pt x="140" y="305"/>
                  </a:cubicBezTo>
                  <a:cubicBezTo>
                    <a:pt x="138" y="322"/>
                    <a:pt x="157" y="318"/>
                    <a:pt x="167" y="323"/>
                  </a:cubicBezTo>
                  <a:cubicBezTo>
                    <a:pt x="154" y="345"/>
                    <a:pt x="150" y="369"/>
                    <a:pt x="133" y="386"/>
                  </a:cubicBezTo>
                  <a:cubicBezTo>
                    <a:pt x="111" y="406"/>
                    <a:pt x="77" y="380"/>
                    <a:pt x="47" y="395"/>
                  </a:cubicBezTo>
                  <a:cubicBezTo>
                    <a:pt x="45" y="378"/>
                    <a:pt x="75" y="382"/>
                    <a:pt x="95" y="381"/>
                  </a:cubicBezTo>
                  <a:cubicBezTo>
                    <a:pt x="110" y="364"/>
                    <a:pt x="81" y="361"/>
                    <a:pt x="70" y="357"/>
                  </a:cubicBezTo>
                  <a:cubicBezTo>
                    <a:pt x="80" y="347"/>
                    <a:pt x="93" y="363"/>
                    <a:pt x="100" y="361"/>
                  </a:cubicBezTo>
                  <a:cubicBezTo>
                    <a:pt x="104" y="358"/>
                    <a:pt x="99" y="353"/>
                    <a:pt x="98" y="351"/>
                  </a:cubicBezTo>
                  <a:cubicBezTo>
                    <a:pt x="102" y="346"/>
                    <a:pt x="101" y="357"/>
                    <a:pt x="104" y="357"/>
                  </a:cubicBezTo>
                  <a:cubicBezTo>
                    <a:pt x="110" y="359"/>
                    <a:pt x="108" y="352"/>
                    <a:pt x="113" y="353"/>
                  </a:cubicBezTo>
                  <a:cubicBezTo>
                    <a:pt x="114" y="359"/>
                    <a:pt x="116" y="365"/>
                    <a:pt x="122" y="366"/>
                  </a:cubicBezTo>
                  <a:cubicBezTo>
                    <a:pt x="126" y="367"/>
                    <a:pt x="126" y="363"/>
                    <a:pt x="129" y="362"/>
                  </a:cubicBezTo>
                  <a:cubicBezTo>
                    <a:pt x="126" y="355"/>
                    <a:pt x="116" y="353"/>
                    <a:pt x="114" y="345"/>
                  </a:cubicBezTo>
                  <a:cubicBezTo>
                    <a:pt x="116" y="342"/>
                    <a:pt x="117" y="339"/>
                    <a:pt x="118" y="335"/>
                  </a:cubicBezTo>
                  <a:cubicBezTo>
                    <a:pt x="124" y="339"/>
                    <a:pt x="130" y="344"/>
                    <a:pt x="136" y="349"/>
                  </a:cubicBezTo>
                  <a:cubicBezTo>
                    <a:pt x="142" y="343"/>
                    <a:pt x="158" y="347"/>
                    <a:pt x="158" y="335"/>
                  </a:cubicBezTo>
                  <a:cubicBezTo>
                    <a:pt x="150" y="336"/>
                    <a:pt x="126" y="342"/>
                    <a:pt x="122" y="329"/>
                  </a:cubicBezTo>
                  <a:cubicBezTo>
                    <a:pt x="148" y="295"/>
                    <a:pt x="106" y="242"/>
                    <a:pt x="132" y="204"/>
                  </a:cubicBezTo>
                  <a:cubicBezTo>
                    <a:pt x="113" y="206"/>
                    <a:pt x="117" y="250"/>
                    <a:pt x="121" y="271"/>
                  </a:cubicBezTo>
                  <a:cubicBezTo>
                    <a:pt x="101" y="240"/>
                    <a:pt x="100" y="201"/>
                    <a:pt x="84" y="169"/>
                  </a:cubicBezTo>
                  <a:cubicBezTo>
                    <a:pt x="68" y="138"/>
                    <a:pt x="44" y="116"/>
                    <a:pt x="25" y="90"/>
                  </a:cubicBezTo>
                  <a:cubicBezTo>
                    <a:pt x="37" y="103"/>
                    <a:pt x="55" y="113"/>
                    <a:pt x="69" y="128"/>
                  </a:cubicBezTo>
                  <a:cubicBezTo>
                    <a:pt x="84" y="146"/>
                    <a:pt x="91" y="175"/>
                    <a:pt x="115" y="179"/>
                  </a:cubicBezTo>
                  <a:cubicBezTo>
                    <a:pt x="115" y="169"/>
                    <a:pt x="105" y="166"/>
                    <a:pt x="99" y="159"/>
                  </a:cubicBezTo>
                  <a:cubicBezTo>
                    <a:pt x="90" y="148"/>
                    <a:pt x="85" y="132"/>
                    <a:pt x="73" y="120"/>
                  </a:cubicBezTo>
                  <a:cubicBezTo>
                    <a:pt x="59" y="105"/>
                    <a:pt x="28" y="90"/>
                    <a:pt x="21" y="68"/>
                  </a:cubicBezTo>
                  <a:cubicBezTo>
                    <a:pt x="8" y="29"/>
                    <a:pt x="70" y="35"/>
                    <a:pt x="93" y="22"/>
                  </a:cubicBezTo>
                  <a:cubicBezTo>
                    <a:pt x="99" y="22"/>
                    <a:pt x="99" y="28"/>
                    <a:pt x="104" y="29"/>
                  </a:cubicBezTo>
                  <a:cubicBezTo>
                    <a:pt x="107" y="26"/>
                    <a:pt x="99" y="22"/>
                    <a:pt x="98" y="19"/>
                  </a:cubicBezTo>
                  <a:cubicBezTo>
                    <a:pt x="112" y="2"/>
                    <a:pt x="150" y="10"/>
                    <a:pt x="150" y="35"/>
                  </a:cubicBezTo>
                  <a:cubicBezTo>
                    <a:pt x="146" y="38"/>
                    <a:pt x="137" y="36"/>
                    <a:pt x="133" y="38"/>
                  </a:cubicBezTo>
                  <a:cubicBezTo>
                    <a:pt x="135" y="40"/>
                    <a:pt x="147" y="40"/>
                    <a:pt x="150" y="38"/>
                  </a:cubicBezTo>
                  <a:cubicBezTo>
                    <a:pt x="178" y="50"/>
                    <a:pt x="200" y="56"/>
                    <a:pt x="218" y="78"/>
                  </a:cubicBezTo>
                  <a:cubicBezTo>
                    <a:pt x="227" y="89"/>
                    <a:pt x="232" y="103"/>
                    <a:pt x="243" y="112"/>
                  </a:cubicBezTo>
                  <a:cubicBezTo>
                    <a:pt x="267" y="134"/>
                    <a:pt x="307" y="131"/>
                    <a:pt x="337" y="150"/>
                  </a:cubicBezTo>
                  <a:cubicBezTo>
                    <a:pt x="337" y="156"/>
                    <a:pt x="333" y="158"/>
                    <a:pt x="334" y="164"/>
                  </a:cubicBezTo>
                  <a:cubicBezTo>
                    <a:pt x="336" y="171"/>
                    <a:pt x="349" y="167"/>
                    <a:pt x="353" y="165"/>
                  </a:cubicBezTo>
                  <a:cubicBezTo>
                    <a:pt x="362" y="169"/>
                    <a:pt x="365" y="180"/>
                    <a:pt x="372" y="186"/>
                  </a:cubicBezTo>
                  <a:cubicBezTo>
                    <a:pt x="371" y="191"/>
                    <a:pt x="363" y="191"/>
                    <a:pt x="363" y="198"/>
                  </a:cubicBezTo>
                  <a:cubicBezTo>
                    <a:pt x="376" y="201"/>
                    <a:pt x="391" y="202"/>
                    <a:pt x="392" y="217"/>
                  </a:cubicBezTo>
                  <a:cubicBezTo>
                    <a:pt x="385" y="211"/>
                    <a:pt x="381" y="244"/>
                    <a:pt x="390" y="246"/>
                  </a:cubicBezTo>
                  <a:cubicBezTo>
                    <a:pt x="396" y="247"/>
                    <a:pt x="396" y="242"/>
                    <a:pt x="397" y="238"/>
                  </a:cubicBezTo>
                  <a:cubicBezTo>
                    <a:pt x="398" y="247"/>
                    <a:pt x="406" y="257"/>
                    <a:pt x="404" y="264"/>
                  </a:cubicBezTo>
                  <a:cubicBezTo>
                    <a:pt x="398" y="267"/>
                    <a:pt x="394" y="255"/>
                    <a:pt x="389" y="249"/>
                  </a:cubicBezTo>
                  <a:cubicBezTo>
                    <a:pt x="384" y="242"/>
                    <a:pt x="378" y="237"/>
                    <a:pt x="374" y="230"/>
                  </a:cubicBezTo>
                  <a:cubicBezTo>
                    <a:pt x="361" y="210"/>
                    <a:pt x="352" y="189"/>
                    <a:pt x="333" y="175"/>
                  </a:cubicBezTo>
                  <a:cubicBezTo>
                    <a:pt x="310" y="159"/>
                    <a:pt x="278" y="155"/>
                    <a:pt x="255" y="135"/>
                  </a:cubicBezTo>
                  <a:cubicBezTo>
                    <a:pt x="234" y="117"/>
                    <a:pt x="222" y="98"/>
                    <a:pt x="200" y="83"/>
                  </a:cubicBezTo>
                  <a:cubicBezTo>
                    <a:pt x="205" y="94"/>
                    <a:pt x="216" y="103"/>
                    <a:pt x="226" y="112"/>
                  </a:cubicBezTo>
                  <a:cubicBezTo>
                    <a:pt x="245" y="129"/>
                    <a:pt x="263" y="151"/>
                    <a:pt x="289" y="161"/>
                  </a:cubicBezTo>
                  <a:cubicBezTo>
                    <a:pt x="312" y="170"/>
                    <a:pt x="329" y="175"/>
                    <a:pt x="344" y="190"/>
                  </a:cubicBezTo>
                  <a:cubicBezTo>
                    <a:pt x="360" y="207"/>
                    <a:pt x="369" y="230"/>
                    <a:pt x="385" y="250"/>
                  </a:cubicBezTo>
                  <a:cubicBezTo>
                    <a:pt x="395" y="263"/>
                    <a:pt x="404" y="277"/>
                    <a:pt x="419" y="288"/>
                  </a:cubicBezTo>
                  <a:cubicBezTo>
                    <a:pt x="424" y="285"/>
                    <a:pt x="408" y="277"/>
                    <a:pt x="415" y="276"/>
                  </a:cubicBezTo>
                  <a:cubicBezTo>
                    <a:pt x="419" y="274"/>
                    <a:pt x="429" y="287"/>
                    <a:pt x="433" y="294"/>
                  </a:cubicBezTo>
                  <a:cubicBezTo>
                    <a:pt x="438" y="303"/>
                    <a:pt x="440" y="315"/>
                    <a:pt x="442" y="324"/>
                  </a:cubicBezTo>
                  <a:cubicBezTo>
                    <a:pt x="436" y="309"/>
                    <a:pt x="424" y="314"/>
                    <a:pt x="405" y="310"/>
                  </a:cubicBezTo>
                  <a:close/>
                  <a:moveTo>
                    <a:pt x="91" y="97"/>
                  </a:moveTo>
                  <a:cubicBezTo>
                    <a:pt x="56" y="98"/>
                    <a:pt x="48" y="43"/>
                    <a:pt x="85" y="37"/>
                  </a:cubicBezTo>
                  <a:cubicBezTo>
                    <a:pt x="129" y="30"/>
                    <a:pt x="131" y="96"/>
                    <a:pt x="91" y="97"/>
                  </a:cubicBezTo>
                  <a:close/>
                  <a:moveTo>
                    <a:pt x="125" y="144"/>
                  </a:moveTo>
                  <a:cubicBezTo>
                    <a:pt x="123" y="138"/>
                    <a:pt x="117" y="146"/>
                    <a:pt x="110" y="144"/>
                  </a:cubicBezTo>
                  <a:cubicBezTo>
                    <a:pt x="96" y="129"/>
                    <a:pt x="120" y="112"/>
                    <a:pt x="128" y="130"/>
                  </a:cubicBezTo>
                  <a:cubicBezTo>
                    <a:pt x="133" y="127"/>
                    <a:pt x="119" y="118"/>
                    <a:pt x="126" y="122"/>
                  </a:cubicBezTo>
                  <a:cubicBezTo>
                    <a:pt x="138" y="130"/>
                    <a:pt x="128" y="149"/>
                    <a:pt x="118" y="150"/>
                  </a:cubicBezTo>
                  <a:cubicBezTo>
                    <a:pt x="98" y="153"/>
                    <a:pt x="89" y="119"/>
                    <a:pt x="117" y="118"/>
                  </a:cubicBezTo>
                  <a:cubicBezTo>
                    <a:pt x="111" y="120"/>
                    <a:pt x="107" y="123"/>
                    <a:pt x="103" y="127"/>
                  </a:cubicBezTo>
                  <a:cubicBezTo>
                    <a:pt x="101" y="144"/>
                    <a:pt x="113" y="152"/>
                    <a:pt x="125" y="144"/>
                  </a:cubicBezTo>
                  <a:close/>
                  <a:moveTo>
                    <a:pt x="468" y="320"/>
                  </a:moveTo>
                  <a:cubicBezTo>
                    <a:pt x="460" y="321"/>
                    <a:pt x="456" y="319"/>
                    <a:pt x="450" y="317"/>
                  </a:cubicBezTo>
                  <a:cubicBezTo>
                    <a:pt x="446" y="306"/>
                    <a:pt x="442" y="294"/>
                    <a:pt x="437" y="284"/>
                  </a:cubicBezTo>
                  <a:cubicBezTo>
                    <a:pt x="440" y="272"/>
                    <a:pt x="463" y="278"/>
                    <a:pt x="468" y="268"/>
                  </a:cubicBezTo>
                  <a:cubicBezTo>
                    <a:pt x="459" y="261"/>
                    <a:pt x="433" y="265"/>
                    <a:pt x="429" y="275"/>
                  </a:cubicBezTo>
                  <a:cubicBezTo>
                    <a:pt x="421" y="267"/>
                    <a:pt x="414" y="259"/>
                    <a:pt x="408" y="249"/>
                  </a:cubicBezTo>
                  <a:cubicBezTo>
                    <a:pt x="415" y="243"/>
                    <a:pt x="420" y="230"/>
                    <a:pt x="427" y="223"/>
                  </a:cubicBezTo>
                  <a:cubicBezTo>
                    <a:pt x="432" y="218"/>
                    <a:pt x="440" y="217"/>
                    <a:pt x="439" y="211"/>
                  </a:cubicBezTo>
                  <a:cubicBezTo>
                    <a:pt x="438" y="198"/>
                    <a:pt x="407" y="217"/>
                    <a:pt x="405" y="227"/>
                  </a:cubicBezTo>
                  <a:cubicBezTo>
                    <a:pt x="399" y="208"/>
                    <a:pt x="415" y="188"/>
                    <a:pt x="427" y="179"/>
                  </a:cubicBezTo>
                  <a:cubicBezTo>
                    <a:pt x="406" y="173"/>
                    <a:pt x="399" y="189"/>
                    <a:pt x="397" y="206"/>
                  </a:cubicBezTo>
                  <a:cubicBezTo>
                    <a:pt x="383" y="191"/>
                    <a:pt x="398" y="156"/>
                    <a:pt x="418" y="159"/>
                  </a:cubicBezTo>
                  <a:cubicBezTo>
                    <a:pt x="430" y="160"/>
                    <a:pt x="439" y="183"/>
                    <a:pt x="446" y="194"/>
                  </a:cubicBezTo>
                  <a:cubicBezTo>
                    <a:pt x="456" y="210"/>
                    <a:pt x="464" y="224"/>
                    <a:pt x="468" y="236"/>
                  </a:cubicBezTo>
                  <a:cubicBezTo>
                    <a:pt x="463" y="239"/>
                    <a:pt x="445" y="233"/>
                    <a:pt x="445" y="243"/>
                  </a:cubicBezTo>
                  <a:cubicBezTo>
                    <a:pt x="449" y="250"/>
                    <a:pt x="460" y="250"/>
                    <a:pt x="470" y="250"/>
                  </a:cubicBezTo>
                  <a:cubicBezTo>
                    <a:pt x="470" y="273"/>
                    <a:pt x="478" y="303"/>
                    <a:pt x="468" y="32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3429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685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0287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17145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0574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24003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27432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l"/>
              <a:endParaRPr lang="zh-CN" altLang="en-US"/>
            </a:p>
          </p:txBody>
        </p:sp>
      </p:grpSp>
      <p:sp>
        <p:nvSpPr>
          <p:cNvPr id="15" name="矩形 14"/>
          <p:cNvSpPr/>
          <p:nvPr/>
        </p:nvSpPr>
        <p:spPr>
          <a:xfrm>
            <a:off x="5045940" y="4309734"/>
            <a:ext cx="4098059" cy="331969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257175" indent="-257175" algn="ctr">
              <a:lnSpc>
                <a:spcPct val="110000"/>
              </a:lnSpc>
            </a:pPr>
            <a:endParaRPr lang="en-US" altLang="zh-CN" sz="1600" kern="0">
              <a:solidFill>
                <a:srgbClr val="000000"/>
              </a:solidFill>
              <a:latin typeface="微软雅黑" panose="020b0503020204020204" pitchFamily="34" charset="-122"/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AutoShape 2"/>
          <p:cNvSpPr>
            <a:spLocks noChangeArrowheads="1"/>
          </p:cNvSpPr>
          <p:nvPr/>
        </p:nvSpPr>
        <p:spPr bwMode="auto">
          <a:xfrm>
            <a:off x="3918857" y="1732689"/>
            <a:ext cx="4256315" cy="2773308"/>
          </a:xfrm>
          <a:prstGeom prst="diamond">
            <a:avLst/>
          </a:prstGeom>
          <a:gradFill flip="none" rotWithShape="1">
            <a:gsLst>
              <a:gs pos="21000">
                <a:schemeClr val="accent1">
                  <a:lumMod val="75000"/>
                </a:schemeClr>
              </a:gs>
              <a:gs pos="100000">
                <a:srgbClr val="EAEAEA"/>
              </a:gs>
            </a:gsLst>
            <a:lin ang="2700000" scaled="1"/>
          </a:gradFill>
          <a:ln>
            <a:noFill/>
          </a:ln>
          <a:effectLst/>
        </p:spPr>
        <p:txBody>
          <a:bodyPr lIns="68580" tIns="34290" rIns="68580" bIns="3429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171450" indent="-171450"/>
            <a:endParaRPr lang="zh-CN" altLang="en-US" sz="5000" b="1"/>
          </a:p>
        </p:txBody>
      </p:sp>
      <p:sp>
        <p:nvSpPr>
          <p:cNvPr id="13" name="Rectangle 4"/>
          <p:cNvSpPr>
            <a:spLocks noChangeArrowheads="1"/>
          </p:cNvSpPr>
          <p:nvPr/>
        </p:nvSpPr>
        <p:spPr bwMode="auto">
          <a:xfrm>
            <a:off x="407561" y="1233463"/>
            <a:ext cx="2430066" cy="4847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700" b="1"/>
              <a:t>猜一猜</a:t>
            </a:r>
          </a:p>
        </p:txBody>
      </p:sp>
      <p:sp>
        <p:nvSpPr>
          <p:cNvPr id="14" name="Rectangle 5"/>
          <p:cNvSpPr>
            <a:spLocks noChangeArrowheads="1"/>
          </p:cNvSpPr>
          <p:nvPr/>
        </p:nvSpPr>
        <p:spPr bwMode="auto">
          <a:xfrm>
            <a:off x="1258829" y="1732689"/>
            <a:ext cx="2446824" cy="28392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000">
                <a:latin typeface="华文楷体" pitchFamily="2" charset="-122"/>
                <a:ea typeface="华文楷体" pitchFamily="2" charset="-122"/>
              </a:rPr>
              <a:t>绿衣小英雄，</a:t>
            </a:r>
            <a:br>
              <a:rPr lang="zh-CN" altLang="en-US" sz="3000">
                <a:latin typeface="华文楷体" pitchFamily="2" charset="-122"/>
                <a:ea typeface="华文楷体" pitchFamily="2" charset="-122"/>
              </a:rPr>
            </a:br>
            <a:r>
              <a:rPr lang="zh-CN" altLang="en-US" sz="3000">
                <a:latin typeface="华文楷体" pitchFamily="2" charset="-122"/>
                <a:ea typeface="华文楷体" pitchFamily="2" charset="-122"/>
              </a:rPr>
              <a:t>田里来捉虫。</a:t>
            </a:r>
            <a:br>
              <a:rPr lang="zh-CN" altLang="en-US" sz="3000">
                <a:latin typeface="华文楷体" pitchFamily="2" charset="-122"/>
                <a:ea typeface="华文楷体" pitchFamily="2" charset="-122"/>
              </a:rPr>
            </a:br>
            <a:r>
              <a:rPr lang="zh-CN" altLang="en-US" sz="3000">
                <a:latin typeface="华文楷体" pitchFamily="2" charset="-122"/>
                <a:ea typeface="华文楷体" pitchFamily="2" charset="-122"/>
              </a:rPr>
              <a:t>水陆都是家，</a:t>
            </a:r>
            <a:br>
              <a:rPr lang="zh-CN" altLang="en-US" sz="3000">
                <a:latin typeface="华文楷体" pitchFamily="2" charset="-122"/>
                <a:ea typeface="华文楷体" pitchFamily="2" charset="-122"/>
              </a:rPr>
            </a:br>
            <a:r>
              <a:rPr lang="zh-CN" altLang="en-US" sz="3000">
                <a:latin typeface="华文楷体" pitchFamily="2" charset="-122"/>
                <a:ea typeface="华文楷体" pitchFamily="2" charset="-122"/>
              </a:rPr>
              <a:t>唱歌呱呱呱。</a:t>
            </a:r>
          </a:p>
        </p:txBody>
      </p:sp>
      <p:sp>
        <p:nvSpPr>
          <p:cNvPr id="15" name="Rectangle 6"/>
          <p:cNvSpPr>
            <a:spLocks noChangeArrowheads="1"/>
          </p:cNvSpPr>
          <p:nvPr/>
        </p:nvSpPr>
        <p:spPr bwMode="auto">
          <a:xfrm>
            <a:off x="4497955" y="2758734"/>
            <a:ext cx="3023905" cy="7617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450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</a:rPr>
              <a:t>谜底：</a:t>
            </a:r>
            <a:r>
              <a:rPr lang="zh-CN" altLang="en-US" sz="4500" u="sng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</a:rPr>
              <a:t>青蛙</a:t>
            </a:r>
          </a:p>
        </p:txBody>
      </p:sp>
      <p:sp>
        <p:nvSpPr>
          <p:cNvPr id="22" name="矩形 21"/>
          <p:cNvSpPr/>
          <p:nvPr/>
        </p:nvSpPr>
        <p:spPr>
          <a:xfrm>
            <a:off x="374904" y="417755"/>
            <a:ext cx="2729484" cy="438581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/>
            <a:r>
              <a: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</a:rPr>
              <a:t>课文情景图</a:t>
            </a:r>
            <a:endParaRPr lang="zh-CN" altLang="zh-CN" sz="2400" b="1">
              <a:solidFill>
                <a:schemeClr val="bg1"/>
              </a:solidFill>
              <a:latin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dur="1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9" presetClass="entr" presetSubtype="0" dur="30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3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8" presetClass="emph" presetSubtype="0" dur="200" repeatCount="3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9" dur="2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300"/>
                            </p:stCondLst>
                            <p:childTnLst>
                              <p:par>
                                <p:cTn id="31" presetID="2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3" presetClass="path" presetSubtype="0" dur="100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978 0.010361 L 0.009787 0.045146 L -0.013744 0.045146 L -0.001978 0.010361 Z" pathEditMode="relative" rAng="0" ptsTypes="">
                                      <p:cBhvr>
                                        <p:cTn id="3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19" grpId="1"/>
      <p:bldP spid="19" grpId="2"/>
      <p:bldP spid="13" grpId="1"/>
      <p:bldP spid="14" grpId="0"/>
      <p:bldP spid="1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74904" y="417755"/>
            <a:ext cx="2729484" cy="438581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/>
            <a:r>
              <a: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</a:rPr>
              <a:t>课文情景图</a:t>
            </a:r>
            <a:endParaRPr lang="zh-CN" altLang="zh-CN" sz="2400" b="1">
              <a:solidFill>
                <a:schemeClr val="bg1"/>
              </a:solidFill>
              <a:latin typeface="微软雅黑" panose="020b0503020204020204" pitchFamily="34" charset="-122"/>
            </a:endParaRPr>
          </a:p>
        </p:txBody>
      </p:sp>
      <p:sp>
        <p:nvSpPr>
          <p:cNvPr id="7" name="Text Box 7"/>
          <p:cNvSpPr txBox="1">
            <a:spLocks noChangeArrowheads="1"/>
          </p:cNvSpPr>
          <p:nvPr/>
        </p:nvSpPr>
        <p:spPr bwMode="auto">
          <a:xfrm>
            <a:off x="5876339" y="1645896"/>
            <a:ext cx="3505200" cy="9002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540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</a:rPr>
              <a:t>江南水乡</a:t>
            </a:r>
          </a:p>
        </p:txBody>
      </p:sp>
      <p:sp>
        <p:nvSpPr>
          <p:cNvPr id="10" name="Rectangle 4"/>
          <p:cNvSpPr>
            <a:spLocks noChangeArrowheads="1"/>
          </p:cNvSpPr>
          <p:nvPr/>
        </p:nvSpPr>
        <p:spPr bwMode="auto">
          <a:xfrm>
            <a:off x="383891" y="1268854"/>
            <a:ext cx="6678752" cy="5309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3000"/>
              <a:t>你们知道都有谁来帮忙青蛙作诗了吗？</a:t>
            </a:r>
            <a:endParaRPr lang="zh-CN" altLang="en-US" sz="3000"/>
          </a:p>
        </p:txBody>
      </p:sp>
      <p:pic>
        <p:nvPicPr>
          <p:cNvPr id="12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3526121" y="2539499"/>
            <a:ext cx="2159794" cy="1634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4" name="Text Box 8"/>
          <p:cNvSpPr txBox="1">
            <a:spLocks noChangeArrowheads="1"/>
          </p:cNvSpPr>
          <p:nvPr/>
        </p:nvSpPr>
        <p:spPr bwMode="auto">
          <a:xfrm>
            <a:off x="1170048" y="4258154"/>
            <a:ext cx="1081088" cy="4345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小蝌蚪</a:t>
            </a:r>
          </a:p>
        </p:txBody>
      </p:sp>
      <p:sp>
        <p:nvSpPr>
          <p:cNvPr id="15" name="Text Box 9"/>
          <p:cNvSpPr txBox="1">
            <a:spLocks noChangeArrowheads="1"/>
          </p:cNvSpPr>
          <p:nvPr/>
        </p:nvSpPr>
        <p:spPr bwMode="auto">
          <a:xfrm>
            <a:off x="4083514" y="4258154"/>
            <a:ext cx="1079897" cy="4345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水泡泡</a:t>
            </a:r>
          </a:p>
        </p:txBody>
      </p:sp>
      <p:sp>
        <p:nvSpPr>
          <p:cNvPr id="16" name="Text Box 10"/>
          <p:cNvSpPr txBox="1">
            <a:spLocks noChangeArrowheads="1"/>
          </p:cNvSpPr>
          <p:nvPr/>
        </p:nvSpPr>
        <p:spPr bwMode="auto">
          <a:xfrm>
            <a:off x="7077084" y="4212025"/>
            <a:ext cx="1103710" cy="4345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水珠</a:t>
            </a:r>
          </a:p>
        </p:txBody>
      </p:sp>
      <p:pic>
        <p:nvPicPr>
          <p:cNvPr id="1025" name="Picture 1" descr="C:\Users\Administrator\AppData\Roaming\Tencent\Users\2050268240\QQ\WinTemp\RichOle\G10WK[6G7{A2ZXS3%X}W{JH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37400" y="2539499"/>
            <a:ext cx="2182416" cy="1637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Administrator\AppData\Roaming\Tencent\Users\2050268240\QQ\WinTemp\RichOle\%YS1[Y8CT}NW@{3TQL]1B4F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379539" y="2539498"/>
            <a:ext cx="2160984" cy="1617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4" grpId="0"/>
      <p:bldP spid="15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" name="ZhengBibo_2009-10-13 10:23:45"/>
          <p:cNvSpPr/>
          <p:nvPr/>
        </p:nvSpPr>
        <p:spPr bwMode="auto">
          <a:xfrm rot="5400000">
            <a:off x="3317674" y="2430659"/>
            <a:ext cx="277416" cy="129778"/>
          </a:xfrm>
          <a:custGeom>
            <a:gdLst>
              <a:gd name="T0" fmla="*/ 8000 w 8000"/>
              <a:gd name="T1" fmla="*/ 1577 h 3154"/>
              <a:gd name="T2" fmla="*/ 7804 w 8000"/>
              <a:gd name="T3" fmla="*/ 2300 h 3154"/>
              <a:gd name="T4" fmla="*/ 7236 w 8000"/>
              <a:gd name="T5" fmla="*/ 2853 h 3154"/>
              <a:gd name="T6" fmla="*/ 6351 w 8000"/>
              <a:gd name="T7" fmla="*/ 3118 h 3154"/>
              <a:gd name="T8" fmla="*/ 5236 w 8000"/>
              <a:gd name="T9" fmla="*/ 3071 h 3154"/>
              <a:gd name="T10" fmla="*/ 4000 w 8000"/>
              <a:gd name="T11" fmla="*/ 2777 h 3154"/>
              <a:gd name="T12" fmla="*/ 2764 w 8000"/>
              <a:gd name="T13" fmla="*/ 2366 h 3154"/>
              <a:gd name="T14" fmla="*/ 1649 w 8000"/>
              <a:gd name="T15" fmla="*/ 1977 h 3154"/>
              <a:gd name="T16" fmla="*/ 764 w 8000"/>
              <a:gd name="T17" fmla="*/ 1712 h 3154"/>
              <a:gd name="T18" fmla="*/ 196 w 8000"/>
              <a:gd name="T19" fmla="*/ 1595 h 3154"/>
              <a:gd name="T20" fmla="*/ 0 w 8000"/>
              <a:gd name="T21" fmla="*/ 1577 h 3154"/>
              <a:gd name="T22" fmla="*/ 196 w 8000"/>
              <a:gd name="T23" fmla="*/ 1559 h 3154"/>
              <a:gd name="T24" fmla="*/ 764 w 8000"/>
              <a:gd name="T25" fmla="*/ 1442 h 3154"/>
              <a:gd name="T26" fmla="*/ 1649 w 8000"/>
              <a:gd name="T27" fmla="*/ 1177 h 3154"/>
              <a:gd name="T28" fmla="*/ 2764 w 8000"/>
              <a:gd name="T29" fmla="*/ 788 h 3154"/>
              <a:gd name="T30" fmla="*/ 4000 w 8000"/>
              <a:gd name="T31" fmla="*/ 377 h 3154"/>
              <a:gd name="T32" fmla="*/ 5236 w 8000"/>
              <a:gd name="T33" fmla="*/ 83 h 3154"/>
              <a:gd name="T34" fmla="*/ 6351 w 8000"/>
              <a:gd name="T35" fmla="*/ 36 h 3154"/>
              <a:gd name="T36" fmla="*/ 7236 w 8000"/>
              <a:gd name="T37" fmla="*/ 301 h 3154"/>
              <a:gd name="T38" fmla="*/ 7804 w 8000"/>
              <a:gd name="T39" fmla="*/ 854 h 3154"/>
              <a:gd name="T40" fmla="*/ 8000 w 8000"/>
              <a:gd name="T41" fmla="*/ 1577 h 3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8000" h="3154">
                <a:moveTo>
                  <a:pt x="8000" y="1577"/>
                </a:moveTo>
                <a:cubicBezTo>
                  <a:pt x="8000" y="1818"/>
                  <a:pt x="7931" y="2087"/>
                  <a:pt x="7804" y="2300"/>
                </a:cubicBezTo>
                <a:cubicBezTo>
                  <a:pt x="7677" y="2513"/>
                  <a:pt x="7478" y="2717"/>
                  <a:pt x="7236" y="2853"/>
                </a:cubicBezTo>
                <a:cubicBezTo>
                  <a:pt x="6994" y="2989"/>
                  <a:pt x="6684" y="3082"/>
                  <a:pt x="6351" y="3118"/>
                </a:cubicBezTo>
                <a:cubicBezTo>
                  <a:pt x="6018" y="3154"/>
                  <a:pt x="5628" y="3128"/>
                  <a:pt x="5236" y="3071"/>
                </a:cubicBezTo>
                <a:cubicBezTo>
                  <a:pt x="4844" y="3014"/>
                  <a:pt x="4412" y="2895"/>
                  <a:pt x="4000" y="2777"/>
                </a:cubicBezTo>
                <a:cubicBezTo>
                  <a:pt x="3588" y="2659"/>
                  <a:pt x="3156" y="2499"/>
                  <a:pt x="2764" y="2366"/>
                </a:cubicBezTo>
                <a:cubicBezTo>
                  <a:pt x="2372" y="2233"/>
                  <a:pt x="1982" y="2086"/>
                  <a:pt x="1649" y="1977"/>
                </a:cubicBezTo>
                <a:cubicBezTo>
                  <a:pt x="1316" y="1868"/>
                  <a:pt x="1006" y="1776"/>
                  <a:pt x="764" y="1712"/>
                </a:cubicBezTo>
                <a:cubicBezTo>
                  <a:pt x="522" y="1648"/>
                  <a:pt x="323" y="1617"/>
                  <a:pt x="196" y="1595"/>
                </a:cubicBezTo>
                <a:cubicBezTo>
                  <a:pt x="69" y="1573"/>
                  <a:pt x="0" y="1571"/>
                  <a:pt x="0" y="1577"/>
                </a:cubicBezTo>
                <a:cubicBezTo>
                  <a:pt x="0" y="1583"/>
                  <a:pt x="69" y="1581"/>
                  <a:pt x="196" y="1559"/>
                </a:cubicBezTo>
                <a:cubicBezTo>
                  <a:pt x="323" y="1537"/>
                  <a:pt x="522" y="1506"/>
                  <a:pt x="764" y="1442"/>
                </a:cubicBezTo>
                <a:cubicBezTo>
                  <a:pt x="1006" y="1378"/>
                  <a:pt x="1316" y="1286"/>
                  <a:pt x="1649" y="1177"/>
                </a:cubicBezTo>
                <a:cubicBezTo>
                  <a:pt x="1982" y="1068"/>
                  <a:pt x="2372" y="921"/>
                  <a:pt x="2764" y="788"/>
                </a:cubicBezTo>
                <a:cubicBezTo>
                  <a:pt x="3156" y="655"/>
                  <a:pt x="3588" y="495"/>
                  <a:pt x="4000" y="377"/>
                </a:cubicBezTo>
                <a:cubicBezTo>
                  <a:pt x="4412" y="259"/>
                  <a:pt x="4844" y="140"/>
                  <a:pt x="5236" y="83"/>
                </a:cubicBezTo>
                <a:cubicBezTo>
                  <a:pt x="5628" y="26"/>
                  <a:pt x="6018" y="0"/>
                  <a:pt x="6351" y="36"/>
                </a:cubicBezTo>
                <a:cubicBezTo>
                  <a:pt x="6684" y="72"/>
                  <a:pt x="6994" y="165"/>
                  <a:pt x="7236" y="301"/>
                </a:cubicBezTo>
                <a:cubicBezTo>
                  <a:pt x="7478" y="437"/>
                  <a:pt x="7677" y="641"/>
                  <a:pt x="7804" y="854"/>
                </a:cubicBezTo>
                <a:cubicBezTo>
                  <a:pt x="7931" y="1067"/>
                  <a:pt x="8000" y="1336"/>
                  <a:pt x="8000" y="1577"/>
                </a:cubicBezTo>
                <a:close/>
              </a:path>
            </a:pathLst>
          </a:custGeom>
          <a:gradFill rotWithShape="0">
            <a:gsLst>
              <a:gs pos="0">
                <a:srgbClr val="FFFFFF"/>
              </a:gs>
              <a:gs pos="100000">
                <a:srgbClr val="C0C0C0"/>
              </a:gs>
            </a:gsLst>
            <a:lin ang="2700000" scaled="1"/>
          </a:gradFill>
          <a:ln w="9525" cap="flat" cmpd="sng">
            <a:solidFill>
              <a:srgbClr val="C0C0C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49" name="ZhengBibo_2009-10-13 10:23:45"/>
          <p:cNvSpPr/>
          <p:nvPr/>
        </p:nvSpPr>
        <p:spPr bwMode="auto">
          <a:xfrm rot="5400000">
            <a:off x="3182537" y="2452685"/>
            <a:ext cx="277416" cy="128588"/>
          </a:xfrm>
          <a:custGeom>
            <a:gdLst>
              <a:gd name="T0" fmla="*/ 8000 w 8000"/>
              <a:gd name="T1" fmla="*/ 1577 h 3154"/>
              <a:gd name="T2" fmla="*/ 7804 w 8000"/>
              <a:gd name="T3" fmla="*/ 2300 h 3154"/>
              <a:gd name="T4" fmla="*/ 7236 w 8000"/>
              <a:gd name="T5" fmla="*/ 2853 h 3154"/>
              <a:gd name="T6" fmla="*/ 6351 w 8000"/>
              <a:gd name="T7" fmla="*/ 3118 h 3154"/>
              <a:gd name="T8" fmla="*/ 5236 w 8000"/>
              <a:gd name="T9" fmla="*/ 3071 h 3154"/>
              <a:gd name="T10" fmla="*/ 4000 w 8000"/>
              <a:gd name="T11" fmla="*/ 2777 h 3154"/>
              <a:gd name="T12" fmla="*/ 2764 w 8000"/>
              <a:gd name="T13" fmla="*/ 2366 h 3154"/>
              <a:gd name="T14" fmla="*/ 1649 w 8000"/>
              <a:gd name="T15" fmla="*/ 1977 h 3154"/>
              <a:gd name="T16" fmla="*/ 764 w 8000"/>
              <a:gd name="T17" fmla="*/ 1712 h 3154"/>
              <a:gd name="T18" fmla="*/ 196 w 8000"/>
              <a:gd name="T19" fmla="*/ 1595 h 3154"/>
              <a:gd name="T20" fmla="*/ 0 w 8000"/>
              <a:gd name="T21" fmla="*/ 1577 h 3154"/>
              <a:gd name="T22" fmla="*/ 196 w 8000"/>
              <a:gd name="T23" fmla="*/ 1559 h 3154"/>
              <a:gd name="T24" fmla="*/ 764 w 8000"/>
              <a:gd name="T25" fmla="*/ 1442 h 3154"/>
              <a:gd name="T26" fmla="*/ 1649 w 8000"/>
              <a:gd name="T27" fmla="*/ 1177 h 3154"/>
              <a:gd name="T28" fmla="*/ 2764 w 8000"/>
              <a:gd name="T29" fmla="*/ 788 h 3154"/>
              <a:gd name="T30" fmla="*/ 4000 w 8000"/>
              <a:gd name="T31" fmla="*/ 377 h 3154"/>
              <a:gd name="T32" fmla="*/ 5236 w 8000"/>
              <a:gd name="T33" fmla="*/ 83 h 3154"/>
              <a:gd name="T34" fmla="*/ 6351 w 8000"/>
              <a:gd name="T35" fmla="*/ 36 h 3154"/>
              <a:gd name="T36" fmla="*/ 7236 w 8000"/>
              <a:gd name="T37" fmla="*/ 301 h 3154"/>
              <a:gd name="T38" fmla="*/ 7804 w 8000"/>
              <a:gd name="T39" fmla="*/ 854 h 3154"/>
              <a:gd name="T40" fmla="*/ 8000 w 8000"/>
              <a:gd name="T41" fmla="*/ 1577 h 3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8000" h="3154">
                <a:moveTo>
                  <a:pt x="8000" y="1577"/>
                </a:moveTo>
                <a:cubicBezTo>
                  <a:pt x="8000" y="1818"/>
                  <a:pt x="7931" y="2087"/>
                  <a:pt x="7804" y="2300"/>
                </a:cubicBezTo>
                <a:cubicBezTo>
                  <a:pt x="7677" y="2513"/>
                  <a:pt x="7478" y="2717"/>
                  <a:pt x="7236" y="2853"/>
                </a:cubicBezTo>
                <a:cubicBezTo>
                  <a:pt x="6994" y="2989"/>
                  <a:pt x="6684" y="3082"/>
                  <a:pt x="6351" y="3118"/>
                </a:cubicBezTo>
                <a:cubicBezTo>
                  <a:pt x="6018" y="3154"/>
                  <a:pt x="5628" y="3128"/>
                  <a:pt x="5236" y="3071"/>
                </a:cubicBezTo>
                <a:cubicBezTo>
                  <a:pt x="4844" y="3014"/>
                  <a:pt x="4412" y="2895"/>
                  <a:pt x="4000" y="2777"/>
                </a:cubicBezTo>
                <a:cubicBezTo>
                  <a:pt x="3588" y="2659"/>
                  <a:pt x="3156" y="2499"/>
                  <a:pt x="2764" y="2366"/>
                </a:cubicBezTo>
                <a:cubicBezTo>
                  <a:pt x="2372" y="2233"/>
                  <a:pt x="1982" y="2086"/>
                  <a:pt x="1649" y="1977"/>
                </a:cubicBezTo>
                <a:cubicBezTo>
                  <a:pt x="1316" y="1868"/>
                  <a:pt x="1006" y="1776"/>
                  <a:pt x="764" y="1712"/>
                </a:cubicBezTo>
                <a:cubicBezTo>
                  <a:pt x="522" y="1648"/>
                  <a:pt x="323" y="1617"/>
                  <a:pt x="196" y="1595"/>
                </a:cubicBezTo>
                <a:cubicBezTo>
                  <a:pt x="69" y="1573"/>
                  <a:pt x="0" y="1571"/>
                  <a:pt x="0" y="1577"/>
                </a:cubicBezTo>
                <a:cubicBezTo>
                  <a:pt x="0" y="1583"/>
                  <a:pt x="69" y="1581"/>
                  <a:pt x="196" y="1559"/>
                </a:cubicBezTo>
                <a:cubicBezTo>
                  <a:pt x="323" y="1537"/>
                  <a:pt x="522" y="1506"/>
                  <a:pt x="764" y="1442"/>
                </a:cubicBezTo>
                <a:cubicBezTo>
                  <a:pt x="1006" y="1378"/>
                  <a:pt x="1316" y="1286"/>
                  <a:pt x="1649" y="1177"/>
                </a:cubicBezTo>
                <a:cubicBezTo>
                  <a:pt x="1982" y="1068"/>
                  <a:pt x="2372" y="921"/>
                  <a:pt x="2764" y="788"/>
                </a:cubicBezTo>
                <a:cubicBezTo>
                  <a:pt x="3156" y="655"/>
                  <a:pt x="3588" y="495"/>
                  <a:pt x="4000" y="377"/>
                </a:cubicBezTo>
                <a:cubicBezTo>
                  <a:pt x="4412" y="259"/>
                  <a:pt x="4844" y="140"/>
                  <a:pt x="5236" y="83"/>
                </a:cubicBezTo>
                <a:cubicBezTo>
                  <a:pt x="5628" y="26"/>
                  <a:pt x="6018" y="0"/>
                  <a:pt x="6351" y="36"/>
                </a:cubicBezTo>
                <a:cubicBezTo>
                  <a:pt x="6684" y="72"/>
                  <a:pt x="6994" y="165"/>
                  <a:pt x="7236" y="301"/>
                </a:cubicBezTo>
                <a:cubicBezTo>
                  <a:pt x="7478" y="437"/>
                  <a:pt x="7677" y="641"/>
                  <a:pt x="7804" y="854"/>
                </a:cubicBezTo>
                <a:cubicBezTo>
                  <a:pt x="7931" y="1067"/>
                  <a:pt x="8000" y="1336"/>
                  <a:pt x="8000" y="1577"/>
                </a:cubicBezTo>
                <a:close/>
              </a:path>
            </a:pathLst>
          </a:custGeom>
          <a:gradFill rotWithShape="0">
            <a:gsLst>
              <a:gs pos="0">
                <a:srgbClr val="FFFFFF"/>
              </a:gs>
              <a:gs pos="100000">
                <a:srgbClr val="C0C0C0"/>
              </a:gs>
            </a:gsLst>
            <a:lin ang="2700000" scaled="1"/>
          </a:gradFill>
          <a:ln w="9525" cap="flat" cmpd="sng">
            <a:solidFill>
              <a:srgbClr val="C0C0C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34" name="ZhengBibo_2009-10-13 10:23:45"/>
          <p:cNvSpPr/>
          <p:nvPr/>
        </p:nvSpPr>
        <p:spPr bwMode="auto">
          <a:xfrm rot="5400000">
            <a:off x="6068018" y="3220044"/>
            <a:ext cx="277415" cy="129778"/>
          </a:xfrm>
          <a:custGeom>
            <a:gdLst>
              <a:gd name="T0" fmla="*/ 8000 w 8000"/>
              <a:gd name="T1" fmla="*/ 1577 h 3154"/>
              <a:gd name="T2" fmla="*/ 7804 w 8000"/>
              <a:gd name="T3" fmla="*/ 2300 h 3154"/>
              <a:gd name="T4" fmla="*/ 7236 w 8000"/>
              <a:gd name="T5" fmla="*/ 2853 h 3154"/>
              <a:gd name="T6" fmla="*/ 6351 w 8000"/>
              <a:gd name="T7" fmla="*/ 3118 h 3154"/>
              <a:gd name="T8" fmla="*/ 5236 w 8000"/>
              <a:gd name="T9" fmla="*/ 3071 h 3154"/>
              <a:gd name="T10" fmla="*/ 4000 w 8000"/>
              <a:gd name="T11" fmla="*/ 2777 h 3154"/>
              <a:gd name="T12" fmla="*/ 2764 w 8000"/>
              <a:gd name="T13" fmla="*/ 2366 h 3154"/>
              <a:gd name="T14" fmla="*/ 1649 w 8000"/>
              <a:gd name="T15" fmla="*/ 1977 h 3154"/>
              <a:gd name="T16" fmla="*/ 764 w 8000"/>
              <a:gd name="T17" fmla="*/ 1712 h 3154"/>
              <a:gd name="T18" fmla="*/ 196 w 8000"/>
              <a:gd name="T19" fmla="*/ 1595 h 3154"/>
              <a:gd name="T20" fmla="*/ 0 w 8000"/>
              <a:gd name="T21" fmla="*/ 1577 h 3154"/>
              <a:gd name="T22" fmla="*/ 196 w 8000"/>
              <a:gd name="T23" fmla="*/ 1559 h 3154"/>
              <a:gd name="T24" fmla="*/ 764 w 8000"/>
              <a:gd name="T25" fmla="*/ 1442 h 3154"/>
              <a:gd name="T26" fmla="*/ 1649 w 8000"/>
              <a:gd name="T27" fmla="*/ 1177 h 3154"/>
              <a:gd name="T28" fmla="*/ 2764 w 8000"/>
              <a:gd name="T29" fmla="*/ 788 h 3154"/>
              <a:gd name="T30" fmla="*/ 4000 w 8000"/>
              <a:gd name="T31" fmla="*/ 377 h 3154"/>
              <a:gd name="T32" fmla="*/ 5236 w 8000"/>
              <a:gd name="T33" fmla="*/ 83 h 3154"/>
              <a:gd name="T34" fmla="*/ 6351 w 8000"/>
              <a:gd name="T35" fmla="*/ 36 h 3154"/>
              <a:gd name="T36" fmla="*/ 7236 w 8000"/>
              <a:gd name="T37" fmla="*/ 301 h 3154"/>
              <a:gd name="T38" fmla="*/ 7804 w 8000"/>
              <a:gd name="T39" fmla="*/ 854 h 3154"/>
              <a:gd name="T40" fmla="*/ 8000 w 8000"/>
              <a:gd name="T41" fmla="*/ 1577 h 3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8000" h="3154">
                <a:moveTo>
                  <a:pt x="8000" y="1577"/>
                </a:moveTo>
                <a:cubicBezTo>
                  <a:pt x="8000" y="1818"/>
                  <a:pt x="7931" y="2087"/>
                  <a:pt x="7804" y="2300"/>
                </a:cubicBezTo>
                <a:cubicBezTo>
                  <a:pt x="7677" y="2513"/>
                  <a:pt x="7478" y="2717"/>
                  <a:pt x="7236" y="2853"/>
                </a:cubicBezTo>
                <a:cubicBezTo>
                  <a:pt x="6994" y="2989"/>
                  <a:pt x="6684" y="3082"/>
                  <a:pt x="6351" y="3118"/>
                </a:cubicBezTo>
                <a:cubicBezTo>
                  <a:pt x="6018" y="3154"/>
                  <a:pt x="5628" y="3128"/>
                  <a:pt x="5236" y="3071"/>
                </a:cubicBezTo>
                <a:cubicBezTo>
                  <a:pt x="4844" y="3014"/>
                  <a:pt x="4412" y="2895"/>
                  <a:pt x="4000" y="2777"/>
                </a:cubicBezTo>
                <a:cubicBezTo>
                  <a:pt x="3588" y="2659"/>
                  <a:pt x="3156" y="2499"/>
                  <a:pt x="2764" y="2366"/>
                </a:cubicBezTo>
                <a:cubicBezTo>
                  <a:pt x="2372" y="2233"/>
                  <a:pt x="1982" y="2086"/>
                  <a:pt x="1649" y="1977"/>
                </a:cubicBezTo>
                <a:cubicBezTo>
                  <a:pt x="1316" y="1868"/>
                  <a:pt x="1006" y="1776"/>
                  <a:pt x="764" y="1712"/>
                </a:cubicBezTo>
                <a:cubicBezTo>
                  <a:pt x="522" y="1648"/>
                  <a:pt x="323" y="1617"/>
                  <a:pt x="196" y="1595"/>
                </a:cubicBezTo>
                <a:cubicBezTo>
                  <a:pt x="69" y="1573"/>
                  <a:pt x="0" y="1571"/>
                  <a:pt x="0" y="1577"/>
                </a:cubicBezTo>
                <a:cubicBezTo>
                  <a:pt x="0" y="1583"/>
                  <a:pt x="69" y="1581"/>
                  <a:pt x="196" y="1559"/>
                </a:cubicBezTo>
                <a:cubicBezTo>
                  <a:pt x="323" y="1537"/>
                  <a:pt x="522" y="1506"/>
                  <a:pt x="764" y="1442"/>
                </a:cubicBezTo>
                <a:cubicBezTo>
                  <a:pt x="1006" y="1378"/>
                  <a:pt x="1316" y="1286"/>
                  <a:pt x="1649" y="1177"/>
                </a:cubicBezTo>
                <a:cubicBezTo>
                  <a:pt x="1982" y="1068"/>
                  <a:pt x="2372" y="921"/>
                  <a:pt x="2764" y="788"/>
                </a:cubicBezTo>
                <a:cubicBezTo>
                  <a:pt x="3156" y="655"/>
                  <a:pt x="3588" y="495"/>
                  <a:pt x="4000" y="377"/>
                </a:cubicBezTo>
                <a:cubicBezTo>
                  <a:pt x="4412" y="259"/>
                  <a:pt x="4844" y="140"/>
                  <a:pt x="5236" y="83"/>
                </a:cubicBezTo>
                <a:cubicBezTo>
                  <a:pt x="5628" y="26"/>
                  <a:pt x="6018" y="0"/>
                  <a:pt x="6351" y="36"/>
                </a:cubicBezTo>
                <a:cubicBezTo>
                  <a:pt x="6684" y="72"/>
                  <a:pt x="6994" y="165"/>
                  <a:pt x="7236" y="301"/>
                </a:cubicBezTo>
                <a:cubicBezTo>
                  <a:pt x="7478" y="437"/>
                  <a:pt x="7677" y="641"/>
                  <a:pt x="7804" y="854"/>
                </a:cubicBezTo>
                <a:cubicBezTo>
                  <a:pt x="7931" y="1067"/>
                  <a:pt x="8000" y="1336"/>
                  <a:pt x="8000" y="1577"/>
                </a:cubicBezTo>
                <a:close/>
              </a:path>
            </a:pathLst>
          </a:custGeom>
          <a:gradFill rotWithShape="0">
            <a:gsLst>
              <a:gs pos="0">
                <a:srgbClr val="FFFFFF"/>
              </a:gs>
              <a:gs pos="100000">
                <a:srgbClr val="C0C0C0"/>
              </a:gs>
            </a:gsLst>
            <a:lin ang="2700000" scaled="1"/>
          </a:gradFill>
          <a:ln w="9525" cap="flat" cmpd="sng">
            <a:solidFill>
              <a:srgbClr val="C0C0C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57" name="ZhengBibo_2009-10-13 10:23:45"/>
          <p:cNvSpPr/>
          <p:nvPr/>
        </p:nvSpPr>
        <p:spPr bwMode="auto">
          <a:xfrm rot="5400000">
            <a:off x="3277193" y="2949771"/>
            <a:ext cx="277416" cy="129778"/>
          </a:xfrm>
          <a:custGeom>
            <a:gdLst>
              <a:gd name="T0" fmla="*/ 8000 w 8000"/>
              <a:gd name="T1" fmla="*/ 1577 h 3154"/>
              <a:gd name="T2" fmla="*/ 7804 w 8000"/>
              <a:gd name="T3" fmla="*/ 2300 h 3154"/>
              <a:gd name="T4" fmla="*/ 7236 w 8000"/>
              <a:gd name="T5" fmla="*/ 2853 h 3154"/>
              <a:gd name="T6" fmla="*/ 6351 w 8000"/>
              <a:gd name="T7" fmla="*/ 3118 h 3154"/>
              <a:gd name="T8" fmla="*/ 5236 w 8000"/>
              <a:gd name="T9" fmla="*/ 3071 h 3154"/>
              <a:gd name="T10" fmla="*/ 4000 w 8000"/>
              <a:gd name="T11" fmla="*/ 2777 h 3154"/>
              <a:gd name="T12" fmla="*/ 2764 w 8000"/>
              <a:gd name="T13" fmla="*/ 2366 h 3154"/>
              <a:gd name="T14" fmla="*/ 1649 w 8000"/>
              <a:gd name="T15" fmla="*/ 1977 h 3154"/>
              <a:gd name="T16" fmla="*/ 764 w 8000"/>
              <a:gd name="T17" fmla="*/ 1712 h 3154"/>
              <a:gd name="T18" fmla="*/ 196 w 8000"/>
              <a:gd name="T19" fmla="*/ 1595 h 3154"/>
              <a:gd name="T20" fmla="*/ 0 w 8000"/>
              <a:gd name="T21" fmla="*/ 1577 h 3154"/>
              <a:gd name="T22" fmla="*/ 196 w 8000"/>
              <a:gd name="T23" fmla="*/ 1559 h 3154"/>
              <a:gd name="T24" fmla="*/ 764 w 8000"/>
              <a:gd name="T25" fmla="*/ 1442 h 3154"/>
              <a:gd name="T26" fmla="*/ 1649 w 8000"/>
              <a:gd name="T27" fmla="*/ 1177 h 3154"/>
              <a:gd name="T28" fmla="*/ 2764 w 8000"/>
              <a:gd name="T29" fmla="*/ 788 h 3154"/>
              <a:gd name="T30" fmla="*/ 4000 w 8000"/>
              <a:gd name="T31" fmla="*/ 377 h 3154"/>
              <a:gd name="T32" fmla="*/ 5236 w 8000"/>
              <a:gd name="T33" fmla="*/ 83 h 3154"/>
              <a:gd name="T34" fmla="*/ 6351 w 8000"/>
              <a:gd name="T35" fmla="*/ 36 h 3154"/>
              <a:gd name="T36" fmla="*/ 7236 w 8000"/>
              <a:gd name="T37" fmla="*/ 301 h 3154"/>
              <a:gd name="T38" fmla="*/ 7804 w 8000"/>
              <a:gd name="T39" fmla="*/ 854 h 3154"/>
              <a:gd name="T40" fmla="*/ 8000 w 8000"/>
              <a:gd name="T41" fmla="*/ 1577 h 3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8000" h="3154">
                <a:moveTo>
                  <a:pt x="8000" y="1577"/>
                </a:moveTo>
                <a:cubicBezTo>
                  <a:pt x="8000" y="1818"/>
                  <a:pt x="7931" y="2087"/>
                  <a:pt x="7804" y="2300"/>
                </a:cubicBezTo>
                <a:cubicBezTo>
                  <a:pt x="7677" y="2513"/>
                  <a:pt x="7478" y="2717"/>
                  <a:pt x="7236" y="2853"/>
                </a:cubicBezTo>
                <a:cubicBezTo>
                  <a:pt x="6994" y="2989"/>
                  <a:pt x="6684" y="3082"/>
                  <a:pt x="6351" y="3118"/>
                </a:cubicBezTo>
                <a:cubicBezTo>
                  <a:pt x="6018" y="3154"/>
                  <a:pt x="5628" y="3128"/>
                  <a:pt x="5236" y="3071"/>
                </a:cubicBezTo>
                <a:cubicBezTo>
                  <a:pt x="4844" y="3014"/>
                  <a:pt x="4412" y="2895"/>
                  <a:pt x="4000" y="2777"/>
                </a:cubicBezTo>
                <a:cubicBezTo>
                  <a:pt x="3588" y="2659"/>
                  <a:pt x="3156" y="2499"/>
                  <a:pt x="2764" y="2366"/>
                </a:cubicBezTo>
                <a:cubicBezTo>
                  <a:pt x="2372" y="2233"/>
                  <a:pt x="1982" y="2086"/>
                  <a:pt x="1649" y="1977"/>
                </a:cubicBezTo>
                <a:cubicBezTo>
                  <a:pt x="1316" y="1868"/>
                  <a:pt x="1006" y="1776"/>
                  <a:pt x="764" y="1712"/>
                </a:cubicBezTo>
                <a:cubicBezTo>
                  <a:pt x="522" y="1648"/>
                  <a:pt x="323" y="1617"/>
                  <a:pt x="196" y="1595"/>
                </a:cubicBezTo>
                <a:cubicBezTo>
                  <a:pt x="69" y="1573"/>
                  <a:pt x="0" y="1571"/>
                  <a:pt x="0" y="1577"/>
                </a:cubicBezTo>
                <a:cubicBezTo>
                  <a:pt x="0" y="1583"/>
                  <a:pt x="69" y="1581"/>
                  <a:pt x="196" y="1559"/>
                </a:cubicBezTo>
                <a:cubicBezTo>
                  <a:pt x="323" y="1537"/>
                  <a:pt x="522" y="1506"/>
                  <a:pt x="764" y="1442"/>
                </a:cubicBezTo>
                <a:cubicBezTo>
                  <a:pt x="1006" y="1378"/>
                  <a:pt x="1316" y="1286"/>
                  <a:pt x="1649" y="1177"/>
                </a:cubicBezTo>
                <a:cubicBezTo>
                  <a:pt x="1982" y="1068"/>
                  <a:pt x="2372" y="921"/>
                  <a:pt x="2764" y="788"/>
                </a:cubicBezTo>
                <a:cubicBezTo>
                  <a:pt x="3156" y="655"/>
                  <a:pt x="3588" y="495"/>
                  <a:pt x="4000" y="377"/>
                </a:cubicBezTo>
                <a:cubicBezTo>
                  <a:pt x="4412" y="259"/>
                  <a:pt x="4844" y="140"/>
                  <a:pt x="5236" y="83"/>
                </a:cubicBezTo>
                <a:cubicBezTo>
                  <a:pt x="5628" y="26"/>
                  <a:pt x="6018" y="0"/>
                  <a:pt x="6351" y="36"/>
                </a:cubicBezTo>
                <a:cubicBezTo>
                  <a:pt x="6684" y="72"/>
                  <a:pt x="6994" y="165"/>
                  <a:pt x="7236" y="301"/>
                </a:cubicBezTo>
                <a:cubicBezTo>
                  <a:pt x="7478" y="437"/>
                  <a:pt x="7677" y="641"/>
                  <a:pt x="7804" y="854"/>
                </a:cubicBezTo>
                <a:cubicBezTo>
                  <a:pt x="7931" y="1067"/>
                  <a:pt x="8000" y="1336"/>
                  <a:pt x="8000" y="1577"/>
                </a:cubicBezTo>
                <a:close/>
              </a:path>
            </a:pathLst>
          </a:custGeom>
          <a:gradFill rotWithShape="0">
            <a:gsLst>
              <a:gs pos="0">
                <a:srgbClr val="FFFFFF"/>
              </a:gs>
              <a:gs pos="100000">
                <a:srgbClr val="C0C0C0"/>
              </a:gs>
            </a:gsLst>
            <a:lin ang="2700000" scaled="1"/>
          </a:gradFill>
          <a:ln w="9525" cap="flat" cmpd="sng">
            <a:solidFill>
              <a:srgbClr val="C0C0C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 sz="100"/>
          </a:p>
        </p:txBody>
      </p:sp>
      <p:pic>
        <p:nvPicPr>
          <p:cNvPr id="5" name="Picture 3" descr="绿花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993573" y="3837385"/>
            <a:ext cx="1477566" cy="14692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6" name="Picture 4" descr="绿花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2174673" y="2950370"/>
            <a:ext cx="1702594" cy="23014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9" name="Picture 6" descr="绿花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508548" y="3220642"/>
            <a:ext cx="1390650" cy="20323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7" name="Picture 5" descr="绿花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288158" y="2408635"/>
            <a:ext cx="1908572" cy="2843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42" name="ZhengBibo_2009-10-13 10:23:45"/>
          <p:cNvSpPr/>
          <p:nvPr/>
        </p:nvSpPr>
        <p:spPr bwMode="auto">
          <a:xfrm rot="5400000">
            <a:off x="3929060" y="3112292"/>
            <a:ext cx="278606" cy="129778"/>
          </a:xfrm>
          <a:custGeom>
            <a:gdLst>
              <a:gd name="T0" fmla="*/ 8000 w 8000"/>
              <a:gd name="T1" fmla="*/ 1577 h 3154"/>
              <a:gd name="T2" fmla="*/ 7804 w 8000"/>
              <a:gd name="T3" fmla="*/ 2300 h 3154"/>
              <a:gd name="T4" fmla="*/ 7236 w 8000"/>
              <a:gd name="T5" fmla="*/ 2853 h 3154"/>
              <a:gd name="T6" fmla="*/ 6351 w 8000"/>
              <a:gd name="T7" fmla="*/ 3118 h 3154"/>
              <a:gd name="T8" fmla="*/ 5236 w 8000"/>
              <a:gd name="T9" fmla="*/ 3071 h 3154"/>
              <a:gd name="T10" fmla="*/ 4000 w 8000"/>
              <a:gd name="T11" fmla="*/ 2777 h 3154"/>
              <a:gd name="T12" fmla="*/ 2764 w 8000"/>
              <a:gd name="T13" fmla="*/ 2366 h 3154"/>
              <a:gd name="T14" fmla="*/ 1649 w 8000"/>
              <a:gd name="T15" fmla="*/ 1977 h 3154"/>
              <a:gd name="T16" fmla="*/ 764 w 8000"/>
              <a:gd name="T17" fmla="*/ 1712 h 3154"/>
              <a:gd name="T18" fmla="*/ 196 w 8000"/>
              <a:gd name="T19" fmla="*/ 1595 h 3154"/>
              <a:gd name="T20" fmla="*/ 0 w 8000"/>
              <a:gd name="T21" fmla="*/ 1577 h 3154"/>
              <a:gd name="T22" fmla="*/ 196 w 8000"/>
              <a:gd name="T23" fmla="*/ 1559 h 3154"/>
              <a:gd name="T24" fmla="*/ 764 w 8000"/>
              <a:gd name="T25" fmla="*/ 1442 h 3154"/>
              <a:gd name="T26" fmla="*/ 1649 w 8000"/>
              <a:gd name="T27" fmla="*/ 1177 h 3154"/>
              <a:gd name="T28" fmla="*/ 2764 w 8000"/>
              <a:gd name="T29" fmla="*/ 788 h 3154"/>
              <a:gd name="T30" fmla="*/ 4000 w 8000"/>
              <a:gd name="T31" fmla="*/ 377 h 3154"/>
              <a:gd name="T32" fmla="*/ 5236 w 8000"/>
              <a:gd name="T33" fmla="*/ 83 h 3154"/>
              <a:gd name="T34" fmla="*/ 6351 w 8000"/>
              <a:gd name="T35" fmla="*/ 36 h 3154"/>
              <a:gd name="T36" fmla="*/ 7236 w 8000"/>
              <a:gd name="T37" fmla="*/ 301 h 3154"/>
              <a:gd name="T38" fmla="*/ 7804 w 8000"/>
              <a:gd name="T39" fmla="*/ 854 h 3154"/>
              <a:gd name="T40" fmla="*/ 8000 w 8000"/>
              <a:gd name="T41" fmla="*/ 1577 h 3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8000" h="3154">
                <a:moveTo>
                  <a:pt x="8000" y="1577"/>
                </a:moveTo>
                <a:cubicBezTo>
                  <a:pt x="8000" y="1818"/>
                  <a:pt x="7931" y="2087"/>
                  <a:pt x="7804" y="2300"/>
                </a:cubicBezTo>
                <a:cubicBezTo>
                  <a:pt x="7677" y="2513"/>
                  <a:pt x="7478" y="2717"/>
                  <a:pt x="7236" y="2853"/>
                </a:cubicBezTo>
                <a:cubicBezTo>
                  <a:pt x="6994" y="2989"/>
                  <a:pt x="6684" y="3082"/>
                  <a:pt x="6351" y="3118"/>
                </a:cubicBezTo>
                <a:cubicBezTo>
                  <a:pt x="6018" y="3154"/>
                  <a:pt x="5628" y="3128"/>
                  <a:pt x="5236" y="3071"/>
                </a:cubicBezTo>
                <a:cubicBezTo>
                  <a:pt x="4844" y="3014"/>
                  <a:pt x="4412" y="2895"/>
                  <a:pt x="4000" y="2777"/>
                </a:cubicBezTo>
                <a:cubicBezTo>
                  <a:pt x="3588" y="2659"/>
                  <a:pt x="3156" y="2499"/>
                  <a:pt x="2764" y="2366"/>
                </a:cubicBezTo>
                <a:cubicBezTo>
                  <a:pt x="2372" y="2233"/>
                  <a:pt x="1982" y="2086"/>
                  <a:pt x="1649" y="1977"/>
                </a:cubicBezTo>
                <a:cubicBezTo>
                  <a:pt x="1316" y="1868"/>
                  <a:pt x="1006" y="1776"/>
                  <a:pt x="764" y="1712"/>
                </a:cubicBezTo>
                <a:cubicBezTo>
                  <a:pt x="522" y="1648"/>
                  <a:pt x="323" y="1617"/>
                  <a:pt x="196" y="1595"/>
                </a:cubicBezTo>
                <a:cubicBezTo>
                  <a:pt x="69" y="1573"/>
                  <a:pt x="0" y="1571"/>
                  <a:pt x="0" y="1577"/>
                </a:cubicBezTo>
                <a:cubicBezTo>
                  <a:pt x="0" y="1583"/>
                  <a:pt x="69" y="1581"/>
                  <a:pt x="196" y="1559"/>
                </a:cubicBezTo>
                <a:cubicBezTo>
                  <a:pt x="323" y="1537"/>
                  <a:pt x="522" y="1506"/>
                  <a:pt x="764" y="1442"/>
                </a:cubicBezTo>
                <a:cubicBezTo>
                  <a:pt x="1006" y="1378"/>
                  <a:pt x="1316" y="1286"/>
                  <a:pt x="1649" y="1177"/>
                </a:cubicBezTo>
                <a:cubicBezTo>
                  <a:pt x="1982" y="1068"/>
                  <a:pt x="2372" y="921"/>
                  <a:pt x="2764" y="788"/>
                </a:cubicBezTo>
                <a:cubicBezTo>
                  <a:pt x="3156" y="655"/>
                  <a:pt x="3588" y="495"/>
                  <a:pt x="4000" y="377"/>
                </a:cubicBezTo>
                <a:cubicBezTo>
                  <a:pt x="4412" y="259"/>
                  <a:pt x="4844" y="140"/>
                  <a:pt x="5236" y="83"/>
                </a:cubicBezTo>
                <a:cubicBezTo>
                  <a:pt x="5628" y="26"/>
                  <a:pt x="6018" y="0"/>
                  <a:pt x="6351" y="36"/>
                </a:cubicBezTo>
                <a:cubicBezTo>
                  <a:pt x="6684" y="72"/>
                  <a:pt x="6994" y="165"/>
                  <a:pt x="7236" y="301"/>
                </a:cubicBezTo>
                <a:cubicBezTo>
                  <a:pt x="7478" y="437"/>
                  <a:pt x="7677" y="641"/>
                  <a:pt x="7804" y="854"/>
                </a:cubicBezTo>
                <a:cubicBezTo>
                  <a:pt x="7931" y="1067"/>
                  <a:pt x="8000" y="1336"/>
                  <a:pt x="8000" y="1577"/>
                </a:cubicBezTo>
                <a:close/>
              </a:path>
            </a:pathLst>
          </a:custGeom>
          <a:gradFill rotWithShape="0">
            <a:gsLst>
              <a:gs pos="0">
                <a:srgbClr val="FFFFFF"/>
              </a:gs>
              <a:gs pos="100000">
                <a:srgbClr val="C0C0C0"/>
              </a:gs>
            </a:gsLst>
            <a:lin ang="2700000" scaled="1"/>
          </a:gradFill>
          <a:ln w="9525" cap="flat" cmpd="sng">
            <a:solidFill>
              <a:srgbClr val="C0C0C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45" name="ZhengBibo_2009-10-13 10:23:45"/>
          <p:cNvSpPr/>
          <p:nvPr/>
        </p:nvSpPr>
        <p:spPr bwMode="auto">
          <a:xfrm rot="5400000">
            <a:off x="1692471" y="2255637"/>
            <a:ext cx="277415" cy="129779"/>
          </a:xfrm>
          <a:custGeom>
            <a:gdLst>
              <a:gd name="T0" fmla="*/ 8000 w 8000"/>
              <a:gd name="T1" fmla="*/ 1577 h 3154"/>
              <a:gd name="T2" fmla="*/ 7804 w 8000"/>
              <a:gd name="T3" fmla="*/ 2300 h 3154"/>
              <a:gd name="T4" fmla="*/ 7236 w 8000"/>
              <a:gd name="T5" fmla="*/ 2853 h 3154"/>
              <a:gd name="T6" fmla="*/ 6351 w 8000"/>
              <a:gd name="T7" fmla="*/ 3118 h 3154"/>
              <a:gd name="T8" fmla="*/ 5236 w 8000"/>
              <a:gd name="T9" fmla="*/ 3071 h 3154"/>
              <a:gd name="T10" fmla="*/ 4000 w 8000"/>
              <a:gd name="T11" fmla="*/ 2777 h 3154"/>
              <a:gd name="T12" fmla="*/ 2764 w 8000"/>
              <a:gd name="T13" fmla="*/ 2366 h 3154"/>
              <a:gd name="T14" fmla="*/ 1649 w 8000"/>
              <a:gd name="T15" fmla="*/ 1977 h 3154"/>
              <a:gd name="T16" fmla="*/ 764 w 8000"/>
              <a:gd name="T17" fmla="*/ 1712 h 3154"/>
              <a:gd name="T18" fmla="*/ 196 w 8000"/>
              <a:gd name="T19" fmla="*/ 1595 h 3154"/>
              <a:gd name="T20" fmla="*/ 0 w 8000"/>
              <a:gd name="T21" fmla="*/ 1577 h 3154"/>
              <a:gd name="T22" fmla="*/ 196 w 8000"/>
              <a:gd name="T23" fmla="*/ 1559 h 3154"/>
              <a:gd name="T24" fmla="*/ 764 w 8000"/>
              <a:gd name="T25" fmla="*/ 1442 h 3154"/>
              <a:gd name="T26" fmla="*/ 1649 w 8000"/>
              <a:gd name="T27" fmla="*/ 1177 h 3154"/>
              <a:gd name="T28" fmla="*/ 2764 w 8000"/>
              <a:gd name="T29" fmla="*/ 788 h 3154"/>
              <a:gd name="T30" fmla="*/ 4000 w 8000"/>
              <a:gd name="T31" fmla="*/ 377 h 3154"/>
              <a:gd name="T32" fmla="*/ 5236 w 8000"/>
              <a:gd name="T33" fmla="*/ 83 h 3154"/>
              <a:gd name="T34" fmla="*/ 6351 w 8000"/>
              <a:gd name="T35" fmla="*/ 36 h 3154"/>
              <a:gd name="T36" fmla="*/ 7236 w 8000"/>
              <a:gd name="T37" fmla="*/ 301 h 3154"/>
              <a:gd name="T38" fmla="*/ 7804 w 8000"/>
              <a:gd name="T39" fmla="*/ 854 h 3154"/>
              <a:gd name="T40" fmla="*/ 8000 w 8000"/>
              <a:gd name="T41" fmla="*/ 1577 h 3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8000" h="3154">
                <a:moveTo>
                  <a:pt x="8000" y="1577"/>
                </a:moveTo>
                <a:cubicBezTo>
                  <a:pt x="8000" y="1818"/>
                  <a:pt x="7931" y="2087"/>
                  <a:pt x="7804" y="2300"/>
                </a:cubicBezTo>
                <a:cubicBezTo>
                  <a:pt x="7677" y="2513"/>
                  <a:pt x="7478" y="2717"/>
                  <a:pt x="7236" y="2853"/>
                </a:cubicBezTo>
                <a:cubicBezTo>
                  <a:pt x="6994" y="2989"/>
                  <a:pt x="6684" y="3082"/>
                  <a:pt x="6351" y="3118"/>
                </a:cubicBezTo>
                <a:cubicBezTo>
                  <a:pt x="6018" y="3154"/>
                  <a:pt x="5628" y="3128"/>
                  <a:pt x="5236" y="3071"/>
                </a:cubicBezTo>
                <a:cubicBezTo>
                  <a:pt x="4844" y="3014"/>
                  <a:pt x="4412" y="2895"/>
                  <a:pt x="4000" y="2777"/>
                </a:cubicBezTo>
                <a:cubicBezTo>
                  <a:pt x="3588" y="2659"/>
                  <a:pt x="3156" y="2499"/>
                  <a:pt x="2764" y="2366"/>
                </a:cubicBezTo>
                <a:cubicBezTo>
                  <a:pt x="2372" y="2233"/>
                  <a:pt x="1982" y="2086"/>
                  <a:pt x="1649" y="1977"/>
                </a:cubicBezTo>
                <a:cubicBezTo>
                  <a:pt x="1316" y="1868"/>
                  <a:pt x="1006" y="1776"/>
                  <a:pt x="764" y="1712"/>
                </a:cubicBezTo>
                <a:cubicBezTo>
                  <a:pt x="522" y="1648"/>
                  <a:pt x="323" y="1617"/>
                  <a:pt x="196" y="1595"/>
                </a:cubicBezTo>
                <a:cubicBezTo>
                  <a:pt x="69" y="1573"/>
                  <a:pt x="0" y="1571"/>
                  <a:pt x="0" y="1577"/>
                </a:cubicBezTo>
                <a:cubicBezTo>
                  <a:pt x="0" y="1583"/>
                  <a:pt x="69" y="1581"/>
                  <a:pt x="196" y="1559"/>
                </a:cubicBezTo>
                <a:cubicBezTo>
                  <a:pt x="323" y="1537"/>
                  <a:pt x="522" y="1506"/>
                  <a:pt x="764" y="1442"/>
                </a:cubicBezTo>
                <a:cubicBezTo>
                  <a:pt x="1006" y="1378"/>
                  <a:pt x="1316" y="1286"/>
                  <a:pt x="1649" y="1177"/>
                </a:cubicBezTo>
                <a:cubicBezTo>
                  <a:pt x="1982" y="1068"/>
                  <a:pt x="2372" y="921"/>
                  <a:pt x="2764" y="788"/>
                </a:cubicBezTo>
                <a:cubicBezTo>
                  <a:pt x="3156" y="655"/>
                  <a:pt x="3588" y="495"/>
                  <a:pt x="4000" y="377"/>
                </a:cubicBezTo>
                <a:cubicBezTo>
                  <a:pt x="4412" y="259"/>
                  <a:pt x="4844" y="140"/>
                  <a:pt x="5236" y="83"/>
                </a:cubicBezTo>
                <a:cubicBezTo>
                  <a:pt x="5628" y="26"/>
                  <a:pt x="6018" y="0"/>
                  <a:pt x="6351" y="36"/>
                </a:cubicBezTo>
                <a:cubicBezTo>
                  <a:pt x="6684" y="72"/>
                  <a:pt x="6994" y="165"/>
                  <a:pt x="7236" y="301"/>
                </a:cubicBezTo>
                <a:cubicBezTo>
                  <a:pt x="7478" y="437"/>
                  <a:pt x="7677" y="641"/>
                  <a:pt x="7804" y="854"/>
                </a:cubicBezTo>
                <a:cubicBezTo>
                  <a:pt x="7931" y="1067"/>
                  <a:pt x="8000" y="1336"/>
                  <a:pt x="8000" y="1577"/>
                </a:cubicBezTo>
                <a:close/>
              </a:path>
            </a:pathLst>
          </a:custGeom>
          <a:gradFill rotWithShape="0">
            <a:gsLst>
              <a:gs pos="0">
                <a:srgbClr val="FFFFFF"/>
              </a:gs>
              <a:gs pos="100000">
                <a:srgbClr val="C0C0C0"/>
              </a:gs>
            </a:gsLst>
            <a:lin ang="2700000" scaled="1"/>
          </a:gradFill>
          <a:ln w="9525" cap="flat" cmpd="sng">
            <a:solidFill>
              <a:srgbClr val="C0C0C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56" name="ZhengBibo_2009-10-13 10:23:45"/>
          <p:cNvSpPr/>
          <p:nvPr/>
        </p:nvSpPr>
        <p:spPr bwMode="auto">
          <a:xfrm rot="5400000">
            <a:off x="2665211" y="2268734"/>
            <a:ext cx="277416" cy="129778"/>
          </a:xfrm>
          <a:custGeom>
            <a:gdLst>
              <a:gd name="T0" fmla="*/ 8000 w 8000"/>
              <a:gd name="T1" fmla="*/ 1577 h 3154"/>
              <a:gd name="T2" fmla="*/ 7804 w 8000"/>
              <a:gd name="T3" fmla="*/ 2300 h 3154"/>
              <a:gd name="T4" fmla="*/ 7236 w 8000"/>
              <a:gd name="T5" fmla="*/ 2853 h 3154"/>
              <a:gd name="T6" fmla="*/ 6351 w 8000"/>
              <a:gd name="T7" fmla="*/ 3118 h 3154"/>
              <a:gd name="T8" fmla="*/ 5236 w 8000"/>
              <a:gd name="T9" fmla="*/ 3071 h 3154"/>
              <a:gd name="T10" fmla="*/ 4000 w 8000"/>
              <a:gd name="T11" fmla="*/ 2777 h 3154"/>
              <a:gd name="T12" fmla="*/ 2764 w 8000"/>
              <a:gd name="T13" fmla="*/ 2366 h 3154"/>
              <a:gd name="T14" fmla="*/ 1649 w 8000"/>
              <a:gd name="T15" fmla="*/ 1977 h 3154"/>
              <a:gd name="T16" fmla="*/ 764 w 8000"/>
              <a:gd name="T17" fmla="*/ 1712 h 3154"/>
              <a:gd name="T18" fmla="*/ 196 w 8000"/>
              <a:gd name="T19" fmla="*/ 1595 h 3154"/>
              <a:gd name="T20" fmla="*/ 0 w 8000"/>
              <a:gd name="T21" fmla="*/ 1577 h 3154"/>
              <a:gd name="T22" fmla="*/ 196 w 8000"/>
              <a:gd name="T23" fmla="*/ 1559 h 3154"/>
              <a:gd name="T24" fmla="*/ 764 w 8000"/>
              <a:gd name="T25" fmla="*/ 1442 h 3154"/>
              <a:gd name="T26" fmla="*/ 1649 w 8000"/>
              <a:gd name="T27" fmla="*/ 1177 h 3154"/>
              <a:gd name="T28" fmla="*/ 2764 w 8000"/>
              <a:gd name="T29" fmla="*/ 788 h 3154"/>
              <a:gd name="T30" fmla="*/ 4000 w 8000"/>
              <a:gd name="T31" fmla="*/ 377 h 3154"/>
              <a:gd name="T32" fmla="*/ 5236 w 8000"/>
              <a:gd name="T33" fmla="*/ 83 h 3154"/>
              <a:gd name="T34" fmla="*/ 6351 w 8000"/>
              <a:gd name="T35" fmla="*/ 36 h 3154"/>
              <a:gd name="T36" fmla="*/ 7236 w 8000"/>
              <a:gd name="T37" fmla="*/ 301 h 3154"/>
              <a:gd name="T38" fmla="*/ 7804 w 8000"/>
              <a:gd name="T39" fmla="*/ 854 h 3154"/>
              <a:gd name="T40" fmla="*/ 8000 w 8000"/>
              <a:gd name="T41" fmla="*/ 1577 h 3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8000" h="3154">
                <a:moveTo>
                  <a:pt x="8000" y="1577"/>
                </a:moveTo>
                <a:cubicBezTo>
                  <a:pt x="8000" y="1818"/>
                  <a:pt x="7931" y="2087"/>
                  <a:pt x="7804" y="2300"/>
                </a:cubicBezTo>
                <a:cubicBezTo>
                  <a:pt x="7677" y="2513"/>
                  <a:pt x="7478" y="2717"/>
                  <a:pt x="7236" y="2853"/>
                </a:cubicBezTo>
                <a:cubicBezTo>
                  <a:pt x="6994" y="2989"/>
                  <a:pt x="6684" y="3082"/>
                  <a:pt x="6351" y="3118"/>
                </a:cubicBezTo>
                <a:cubicBezTo>
                  <a:pt x="6018" y="3154"/>
                  <a:pt x="5628" y="3128"/>
                  <a:pt x="5236" y="3071"/>
                </a:cubicBezTo>
                <a:cubicBezTo>
                  <a:pt x="4844" y="3014"/>
                  <a:pt x="4412" y="2895"/>
                  <a:pt x="4000" y="2777"/>
                </a:cubicBezTo>
                <a:cubicBezTo>
                  <a:pt x="3588" y="2659"/>
                  <a:pt x="3156" y="2499"/>
                  <a:pt x="2764" y="2366"/>
                </a:cubicBezTo>
                <a:cubicBezTo>
                  <a:pt x="2372" y="2233"/>
                  <a:pt x="1982" y="2086"/>
                  <a:pt x="1649" y="1977"/>
                </a:cubicBezTo>
                <a:cubicBezTo>
                  <a:pt x="1316" y="1868"/>
                  <a:pt x="1006" y="1776"/>
                  <a:pt x="764" y="1712"/>
                </a:cubicBezTo>
                <a:cubicBezTo>
                  <a:pt x="522" y="1648"/>
                  <a:pt x="323" y="1617"/>
                  <a:pt x="196" y="1595"/>
                </a:cubicBezTo>
                <a:cubicBezTo>
                  <a:pt x="69" y="1573"/>
                  <a:pt x="0" y="1571"/>
                  <a:pt x="0" y="1577"/>
                </a:cubicBezTo>
                <a:cubicBezTo>
                  <a:pt x="0" y="1583"/>
                  <a:pt x="69" y="1581"/>
                  <a:pt x="196" y="1559"/>
                </a:cubicBezTo>
                <a:cubicBezTo>
                  <a:pt x="323" y="1537"/>
                  <a:pt x="522" y="1506"/>
                  <a:pt x="764" y="1442"/>
                </a:cubicBezTo>
                <a:cubicBezTo>
                  <a:pt x="1006" y="1378"/>
                  <a:pt x="1316" y="1286"/>
                  <a:pt x="1649" y="1177"/>
                </a:cubicBezTo>
                <a:cubicBezTo>
                  <a:pt x="1982" y="1068"/>
                  <a:pt x="2372" y="921"/>
                  <a:pt x="2764" y="788"/>
                </a:cubicBezTo>
                <a:cubicBezTo>
                  <a:pt x="3156" y="655"/>
                  <a:pt x="3588" y="495"/>
                  <a:pt x="4000" y="377"/>
                </a:cubicBezTo>
                <a:cubicBezTo>
                  <a:pt x="4412" y="259"/>
                  <a:pt x="4844" y="140"/>
                  <a:pt x="5236" y="83"/>
                </a:cubicBezTo>
                <a:cubicBezTo>
                  <a:pt x="5628" y="26"/>
                  <a:pt x="6018" y="0"/>
                  <a:pt x="6351" y="36"/>
                </a:cubicBezTo>
                <a:cubicBezTo>
                  <a:pt x="6684" y="72"/>
                  <a:pt x="6994" y="165"/>
                  <a:pt x="7236" y="301"/>
                </a:cubicBezTo>
                <a:cubicBezTo>
                  <a:pt x="7478" y="437"/>
                  <a:pt x="7677" y="641"/>
                  <a:pt x="7804" y="854"/>
                </a:cubicBezTo>
                <a:cubicBezTo>
                  <a:pt x="7931" y="1067"/>
                  <a:pt x="8000" y="1336"/>
                  <a:pt x="8000" y="1577"/>
                </a:cubicBezTo>
                <a:close/>
              </a:path>
            </a:pathLst>
          </a:custGeom>
          <a:gradFill rotWithShape="0">
            <a:gsLst>
              <a:gs pos="0">
                <a:srgbClr val="FFFFFF"/>
              </a:gs>
              <a:gs pos="100000">
                <a:srgbClr val="C0C0C0"/>
              </a:gs>
            </a:gsLst>
            <a:lin ang="2700000" scaled="1"/>
          </a:gradFill>
          <a:ln w="9525" cap="flat" cmpd="sng">
            <a:solidFill>
              <a:srgbClr val="C0C0C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22" name="ZhengBibo_2009-10-13 10:23:45"/>
          <p:cNvSpPr/>
          <p:nvPr/>
        </p:nvSpPr>
        <p:spPr bwMode="auto">
          <a:xfrm rot="5400000">
            <a:off x="4482105" y="2527099"/>
            <a:ext cx="278606" cy="128588"/>
          </a:xfrm>
          <a:custGeom>
            <a:gdLst>
              <a:gd name="T0" fmla="*/ 8000 w 8000"/>
              <a:gd name="T1" fmla="*/ 1577 h 3154"/>
              <a:gd name="T2" fmla="*/ 7804 w 8000"/>
              <a:gd name="T3" fmla="*/ 2300 h 3154"/>
              <a:gd name="T4" fmla="*/ 7236 w 8000"/>
              <a:gd name="T5" fmla="*/ 2853 h 3154"/>
              <a:gd name="T6" fmla="*/ 6351 w 8000"/>
              <a:gd name="T7" fmla="*/ 3118 h 3154"/>
              <a:gd name="T8" fmla="*/ 5236 w 8000"/>
              <a:gd name="T9" fmla="*/ 3071 h 3154"/>
              <a:gd name="T10" fmla="*/ 4000 w 8000"/>
              <a:gd name="T11" fmla="*/ 2777 h 3154"/>
              <a:gd name="T12" fmla="*/ 2764 w 8000"/>
              <a:gd name="T13" fmla="*/ 2366 h 3154"/>
              <a:gd name="T14" fmla="*/ 1649 w 8000"/>
              <a:gd name="T15" fmla="*/ 1977 h 3154"/>
              <a:gd name="T16" fmla="*/ 764 w 8000"/>
              <a:gd name="T17" fmla="*/ 1712 h 3154"/>
              <a:gd name="T18" fmla="*/ 196 w 8000"/>
              <a:gd name="T19" fmla="*/ 1595 h 3154"/>
              <a:gd name="T20" fmla="*/ 0 w 8000"/>
              <a:gd name="T21" fmla="*/ 1577 h 3154"/>
              <a:gd name="T22" fmla="*/ 196 w 8000"/>
              <a:gd name="T23" fmla="*/ 1559 h 3154"/>
              <a:gd name="T24" fmla="*/ 764 w 8000"/>
              <a:gd name="T25" fmla="*/ 1442 h 3154"/>
              <a:gd name="T26" fmla="*/ 1649 w 8000"/>
              <a:gd name="T27" fmla="*/ 1177 h 3154"/>
              <a:gd name="T28" fmla="*/ 2764 w 8000"/>
              <a:gd name="T29" fmla="*/ 788 h 3154"/>
              <a:gd name="T30" fmla="*/ 4000 w 8000"/>
              <a:gd name="T31" fmla="*/ 377 h 3154"/>
              <a:gd name="T32" fmla="*/ 5236 w 8000"/>
              <a:gd name="T33" fmla="*/ 83 h 3154"/>
              <a:gd name="T34" fmla="*/ 6351 w 8000"/>
              <a:gd name="T35" fmla="*/ 36 h 3154"/>
              <a:gd name="T36" fmla="*/ 7236 w 8000"/>
              <a:gd name="T37" fmla="*/ 301 h 3154"/>
              <a:gd name="T38" fmla="*/ 7804 w 8000"/>
              <a:gd name="T39" fmla="*/ 854 h 3154"/>
              <a:gd name="T40" fmla="*/ 8000 w 8000"/>
              <a:gd name="T41" fmla="*/ 1577 h 3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8000" h="3154">
                <a:moveTo>
                  <a:pt x="8000" y="1577"/>
                </a:moveTo>
                <a:cubicBezTo>
                  <a:pt x="8000" y="1818"/>
                  <a:pt x="7931" y="2087"/>
                  <a:pt x="7804" y="2300"/>
                </a:cubicBezTo>
                <a:cubicBezTo>
                  <a:pt x="7677" y="2513"/>
                  <a:pt x="7478" y="2717"/>
                  <a:pt x="7236" y="2853"/>
                </a:cubicBezTo>
                <a:cubicBezTo>
                  <a:pt x="6994" y="2989"/>
                  <a:pt x="6684" y="3082"/>
                  <a:pt x="6351" y="3118"/>
                </a:cubicBezTo>
                <a:cubicBezTo>
                  <a:pt x="6018" y="3154"/>
                  <a:pt x="5628" y="3128"/>
                  <a:pt x="5236" y="3071"/>
                </a:cubicBezTo>
                <a:cubicBezTo>
                  <a:pt x="4844" y="3014"/>
                  <a:pt x="4412" y="2895"/>
                  <a:pt x="4000" y="2777"/>
                </a:cubicBezTo>
                <a:cubicBezTo>
                  <a:pt x="3588" y="2659"/>
                  <a:pt x="3156" y="2499"/>
                  <a:pt x="2764" y="2366"/>
                </a:cubicBezTo>
                <a:cubicBezTo>
                  <a:pt x="2372" y="2233"/>
                  <a:pt x="1982" y="2086"/>
                  <a:pt x="1649" y="1977"/>
                </a:cubicBezTo>
                <a:cubicBezTo>
                  <a:pt x="1316" y="1868"/>
                  <a:pt x="1006" y="1776"/>
                  <a:pt x="764" y="1712"/>
                </a:cubicBezTo>
                <a:cubicBezTo>
                  <a:pt x="522" y="1648"/>
                  <a:pt x="323" y="1617"/>
                  <a:pt x="196" y="1595"/>
                </a:cubicBezTo>
                <a:cubicBezTo>
                  <a:pt x="69" y="1573"/>
                  <a:pt x="0" y="1571"/>
                  <a:pt x="0" y="1577"/>
                </a:cubicBezTo>
                <a:cubicBezTo>
                  <a:pt x="0" y="1583"/>
                  <a:pt x="69" y="1581"/>
                  <a:pt x="196" y="1559"/>
                </a:cubicBezTo>
                <a:cubicBezTo>
                  <a:pt x="323" y="1537"/>
                  <a:pt x="522" y="1506"/>
                  <a:pt x="764" y="1442"/>
                </a:cubicBezTo>
                <a:cubicBezTo>
                  <a:pt x="1006" y="1378"/>
                  <a:pt x="1316" y="1286"/>
                  <a:pt x="1649" y="1177"/>
                </a:cubicBezTo>
                <a:cubicBezTo>
                  <a:pt x="1982" y="1068"/>
                  <a:pt x="2372" y="921"/>
                  <a:pt x="2764" y="788"/>
                </a:cubicBezTo>
                <a:cubicBezTo>
                  <a:pt x="3156" y="655"/>
                  <a:pt x="3588" y="495"/>
                  <a:pt x="4000" y="377"/>
                </a:cubicBezTo>
                <a:cubicBezTo>
                  <a:pt x="4412" y="259"/>
                  <a:pt x="4844" y="140"/>
                  <a:pt x="5236" y="83"/>
                </a:cubicBezTo>
                <a:cubicBezTo>
                  <a:pt x="5628" y="26"/>
                  <a:pt x="6018" y="0"/>
                  <a:pt x="6351" y="36"/>
                </a:cubicBezTo>
                <a:cubicBezTo>
                  <a:pt x="6684" y="72"/>
                  <a:pt x="6994" y="165"/>
                  <a:pt x="7236" y="301"/>
                </a:cubicBezTo>
                <a:cubicBezTo>
                  <a:pt x="7478" y="437"/>
                  <a:pt x="7677" y="641"/>
                  <a:pt x="7804" y="854"/>
                </a:cubicBezTo>
                <a:cubicBezTo>
                  <a:pt x="7931" y="1067"/>
                  <a:pt x="8000" y="1336"/>
                  <a:pt x="8000" y="1577"/>
                </a:cubicBezTo>
                <a:close/>
              </a:path>
            </a:pathLst>
          </a:custGeom>
          <a:gradFill rotWithShape="0">
            <a:gsLst>
              <a:gs pos="0">
                <a:srgbClr val="FFFFFF"/>
              </a:gs>
              <a:gs pos="100000">
                <a:srgbClr val="C0C0C0"/>
              </a:gs>
            </a:gsLst>
            <a:lin ang="2700000" scaled="1"/>
          </a:gradFill>
          <a:ln w="9525" cmpd="sng">
            <a:solidFill>
              <a:srgbClr val="C0C0C0"/>
            </a:solidFill>
            <a:round/>
          </a:ln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25" name="ZhengBibo_2009-10-13 10:23:45"/>
          <p:cNvSpPr/>
          <p:nvPr/>
        </p:nvSpPr>
        <p:spPr bwMode="auto">
          <a:xfrm rot="5400000">
            <a:off x="5325068" y="2019894"/>
            <a:ext cx="277415" cy="129778"/>
          </a:xfrm>
          <a:custGeom>
            <a:gdLst>
              <a:gd name="T0" fmla="*/ 8000 w 8000"/>
              <a:gd name="T1" fmla="*/ 1577 h 3154"/>
              <a:gd name="T2" fmla="*/ 7804 w 8000"/>
              <a:gd name="T3" fmla="*/ 2300 h 3154"/>
              <a:gd name="T4" fmla="*/ 7236 w 8000"/>
              <a:gd name="T5" fmla="*/ 2853 h 3154"/>
              <a:gd name="T6" fmla="*/ 6351 w 8000"/>
              <a:gd name="T7" fmla="*/ 3118 h 3154"/>
              <a:gd name="T8" fmla="*/ 5236 w 8000"/>
              <a:gd name="T9" fmla="*/ 3071 h 3154"/>
              <a:gd name="T10" fmla="*/ 4000 w 8000"/>
              <a:gd name="T11" fmla="*/ 2777 h 3154"/>
              <a:gd name="T12" fmla="*/ 2764 w 8000"/>
              <a:gd name="T13" fmla="*/ 2366 h 3154"/>
              <a:gd name="T14" fmla="*/ 1649 w 8000"/>
              <a:gd name="T15" fmla="*/ 1977 h 3154"/>
              <a:gd name="T16" fmla="*/ 764 w 8000"/>
              <a:gd name="T17" fmla="*/ 1712 h 3154"/>
              <a:gd name="T18" fmla="*/ 196 w 8000"/>
              <a:gd name="T19" fmla="*/ 1595 h 3154"/>
              <a:gd name="T20" fmla="*/ 0 w 8000"/>
              <a:gd name="T21" fmla="*/ 1577 h 3154"/>
              <a:gd name="T22" fmla="*/ 196 w 8000"/>
              <a:gd name="T23" fmla="*/ 1559 h 3154"/>
              <a:gd name="T24" fmla="*/ 764 w 8000"/>
              <a:gd name="T25" fmla="*/ 1442 h 3154"/>
              <a:gd name="T26" fmla="*/ 1649 w 8000"/>
              <a:gd name="T27" fmla="*/ 1177 h 3154"/>
              <a:gd name="T28" fmla="*/ 2764 w 8000"/>
              <a:gd name="T29" fmla="*/ 788 h 3154"/>
              <a:gd name="T30" fmla="*/ 4000 w 8000"/>
              <a:gd name="T31" fmla="*/ 377 h 3154"/>
              <a:gd name="T32" fmla="*/ 5236 w 8000"/>
              <a:gd name="T33" fmla="*/ 83 h 3154"/>
              <a:gd name="T34" fmla="*/ 6351 w 8000"/>
              <a:gd name="T35" fmla="*/ 36 h 3154"/>
              <a:gd name="T36" fmla="*/ 7236 w 8000"/>
              <a:gd name="T37" fmla="*/ 301 h 3154"/>
              <a:gd name="T38" fmla="*/ 7804 w 8000"/>
              <a:gd name="T39" fmla="*/ 854 h 3154"/>
              <a:gd name="T40" fmla="*/ 8000 w 8000"/>
              <a:gd name="T41" fmla="*/ 1577 h 3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8000" h="3154">
                <a:moveTo>
                  <a:pt x="8000" y="1577"/>
                </a:moveTo>
                <a:cubicBezTo>
                  <a:pt x="8000" y="1818"/>
                  <a:pt x="7931" y="2087"/>
                  <a:pt x="7804" y="2300"/>
                </a:cubicBezTo>
                <a:cubicBezTo>
                  <a:pt x="7677" y="2513"/>
                  <a:pt x="7478" y="2717"/>
                  <a:pt x="7236" y="2853"/>
                </a:cubicBezTo>
                <a:cubicBezTo>
                  <a:pt x="6994" y="2989"/>
                  <a:pt x="6684" y="3082"/>
                  <a:pt x="6351" y="3118"/>
                </a:cubicBezTo>
                <a:cubicBezTo>
                  <a:pt x="6018" y="3154"/>
                  <a:pt x="5628" y="3128"/>
                  <a:pt x="5236" y="3071"/>
                </a:cubicBezTo>
                <a:cubicBezTo>
                  <a:pt x="4844" y="3014"/>
                  <a:pt x="4412" y="2895"/>
                  <a:pt x="4000" y="2777"/>
                </a:cubicBezTo>
                <a:cubicBezTo>
                  <a:pt x="3588" y="2659"/>
                  <a:pt x="3156" y="2499"/>
                  <a:pt x="2764" y="2366"/>
                </a:cubicBezTo>
                <a:cubicBezTo>
                  <a:pt x="2372" y="2233"/>
                  <a:pt x="1982" y="2086"/>
                  <a:pt x="1649" y="1977"/>
                </a:cubicBezTo>
                <a:cubicBezTo>
                  <a:pt x="1316" y="1868"/>
                  <a:pt x="1006" y="1776"/>
                  <a:pt x="764" y="1712"/>
                </a:cubicBezTo>
                <a:cubicBezTo>
                  <a:pt x="522" y="1648"/>
                  <a:pt x="323" y="1617"/>
                  <a:pt x="196" y="1595"/>
                </a:cubicBezTo>
                <a:cubicBezTo>
                  <a:pt x="69" y="1573"/>
                  <a:pt x="0" y="1571"/>
                  <a:pt x="0" y="1577"/>
                </a:cubicBezTo>
                <a:cubicBezTo>
                  <a:pt x="0" y="1583"/>
                  <a:pt x="69" y="1581"/>
                  <a:pt x="196" y="1559"/>
                </a:cubicBezTo>
                <a:cubicBezTo>
                  <a:pt x="323" y="1537"/>
                  <a:pt x="522" y="1506"/>
                  <a:pt x="764" y="1442"/>
                </a:cubicBezTo>
                <a:cubicBezTo>
                  <a:pt x="1006" y="1378"/>
                  <a:pt x="1316" y="1286"/>
                  <a:pt x="1649" y="1177"/>
                </a:cubicBezTo>
                <a:cubicBezTo>
                  <a:pt x="1982" y="1068"/>
                  <a:pt x="2372" y="921"/>
                  <a:pt x="2764" y="788"/>
                </a:cubicBezTo>
                <a:cubicBezTo>
                  <a:pt x="3156" y="655"/>
                  <a:pt x="3588" y="495"/>
                  <a:pt x="4000" y="377"/>
                </a:cubicBezTo>
                <a:cubicBezTo>
                  <a:pt x="4412" y="259"/>
                  <a:pt x="4844" y="140"/>
                  <a:pt x="5236" y="83"/>
                </a:cubicBezTo>
                <a:cubicBezTo>
                  <a:pt x="5628" y="26"/>
                  <a:pt x="6018" y="0"/>
                  <a:pt x="6351" y="36"/>
                </a:cubicBezTo>
                <a:cubicBezTo>
                  <a:pt x="6684" y="72"/>
                  <a:pt x="6994" y="165"/>
                  <a:pt x="7236" y="301"/>
                </a:cubicBezTo>
                <a:cubicBezTo>
                  <a:pt x="7478" y="437"/>
                  <a:pt x="7677" y="641"/>
                  <a:pt x="7804" y="854"/>
                </a:cubicBezTo>
                <a:cubicBezTo>
                  <a:pt x="7931" y="1067"/>
                  <a:pt x="8000" y="1336"/>
                  <a:pt x="8000" y="1577"/>
                </a:cubicBezTo>
                <a:close/>
              </a:path>
            </a:pathLst>
          </a:custGeom>
          <a:gradFill rotWithShape="0">
            <a:gsLst>
              <a:gs pos="0">
                <a:srgbClr val="FFFFFF"/>
              </a:gs>
              <a:gs pos="100000">
                <a:srgbClr val="C0C0C0"/>
              </a:gs>
            </a:gsLst>
            <a:lin ang="2700000" scaled="1"/>
          </a:gradFill>
          <a:ln w="9525" cap="flat" cmpd="sng">
            <a:solidFill>
              <a:srgbClr val="C0C0C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27" name="ZhengBibo_2009-10-13 10:23:45"/>
          <p:cNvSpPr/>
          <p:nvPr/>
        </p:nvSpPr>
        <p:spPr bwMode="auto">
          <a:xfrm rot="5400000">
            <a:off x="6242444" y="1919285"/>
            <a:ext cx="278606" cy="129779"/>
          </a:xfrm>
          <a:custGeom>
            <a:gdLst>
              <a:gd name="T0" fmla="*/ 8000 w 8000"/>
              <a:gd name="T1" fmla="*/ 1577 h 3154"/>
              <a:gd name="T2" fmla="*/ 7804 w 8000"/>
              <a:gd name="T3" fmla="*/ 2300 h 3154"/>
              <a:gd name="T4" fmla="*/ 7236 w 8000"/>
              <a:gd name="T5" fmla="*/ 2853 h 3154"/>
              <a:gd name="T6" fmla="*/ 6351 w 8000"/>
              <a:gd name="T7" fmla="*/ 3118 h 3154"/>
              <a:gd name="T8" fmla="*/ 5236 w 8000"/>
              <a:gd name="T9" fmla="*/ 3071 h 3154"/>
              <a:gd name="T10" fmla="*/ 4000 w 8000"/>
              <a:gd name="T11" fmla="*/ 2777 h 3154"/>
              <a:gd name="T12" fmla="*/ 2764 w 8000"/>
              <a:gd name="T13" fmla="*/ 2366 h 3154"/>
              <a:gd name="T14" fmla="*/ 1649 w 8000"/>
              <a:gd name="T15" fmla="*/ 1977 h 3154"/>
              <a:gd name="T16" fmla="*/ 764 w 8000"/>
              <a:gd name="T17" fmla="*/ 1712 h 3154"/>
              <a:gd name="T18" fmla="*/ 196 w 8000"/>
              <a:gd name="T19" fmla="*/ 1595 h 3154"/>
              <a:gd name="T20" fmla="*/ 0 w 8000"/>
              <a:gd name="T21" fmla="*/ 1577 h 3154"/>
              <a:gd name="T22" fmla="*/ 196 w 8000"/>
              <a:gd name="T23" fmla="*/ 1559 h 3154"/>
              <a:gd name="T24" fmla="*/ 764 w 8000"/>
              <a:gd name="T25" fmla="*/ 1442 h 3154"/>
              <a:gd name="T26" fmla="*/ 1649 w 8000"/>
              <a:gd name="T27" fmla="*/ 1177 h 3154"/>
              <a:gd name="T28" fmla="*/ 2764 w 8000"/>
              <a:gd name="T29" fmla="*/ 788 h 3154"/>
              <a:gd name="T30" fmla="*/ 4000 w 8000"/>
              <a:gd name="T31" fmla="*/ 377 h 3154"/>
              <a:gd name="T32" fmla="*/ 5236 w 8000"/>
              <a:gd name="T33" fmla="*/ 83 h 3154"/>
              <a:gd name="T34" fmla="*/ 6351 w 8000"/>
              <a:gd name="T35" fmla="*/ 36 h 3154"/>
              <a:gd name="T36" fmla="*/ 7236 w 8000"/>
              <a:gd name="T37" fmla="*/ 301 h 3154"/>
              <a:gd name="T38" fmla="*/ 7804 w 8000"/>
              <a:gd name="T39" fmla="*/ 854 h 3154"/>
              <a:gd name="T40" fmla="*/ 8000 w 8000"/>
              <a:gd name="T41" fmla="*/ 1577 h 3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8000" h="3154">
                <a:moveTo>
                  <a:pt x="8000" y="1577"/>
                </a:moveTo>
                <a:cubicBezTo>
                  <a:pt x="8000" y="1818"/>
                  <a:pt x="7931" y="2087"/>
                  <a:pt x="7804" y="2300"/>
                </a:cubicBezTo>
                <a:cubicBezTo>
                  <a:pt x="7677" y="2513"/>
                  <a:pt x="7478" y="2717"/>
                  <a:pt x="7236" y="2853"/>
                </a:cubicBezTo>
                <a:cubicBezTo>
                  <a:pt x="6994" y="2989"/>
                  <a:pt x="6684" y="3082"/>
                  <a:pt x="6351" y="3118"/>
                </a:cubicBezTo>
                <a:cubicBezTo>
                  <a:pt x="6018" y="3154"/>
                  <a:pt x="5628" y="3128"/>
                  <a:pt x="5236" y="3071"/>
                </a:cubicBezTo>
                <a:cubicBezTo>
                  <a:pt x="4844" y="3014"/>
                  <a:pt x="4412" y="2895"/>
                  <a:pt x="4000" y="2777"/>
                </a:cubicBezTo>
                <a:cubicBezTo>
                  <a:pt x="3588" y="2659"/>
                  <a:pt x="3156" y="2499"/>
                  <a:pt x="2764" y="2366"/>
                </a:cubicBezTo>
                <a:cubicBezTo>
                  <a:pt x="2372" y="2233"/>
                  <a:pt x="1982" y="2086"/>
                  <a:pt x="1649" y="1977"/>
                </a:cubicBezTo>
                <a:cubicBezTo>
                  <a:pt x="1316" y="1868"/>
                  <a:pt x="1006" y="1776"/>
                  <a:pt x="764" y="1712"/>
                </a:cubicBezTo>
                <a:cubicBezTo>
                  <a:pt x="522" y="1648"/>
                  <a:pt x="323" y="1617"/>
                  <a:pt x="196" y="1595"/>
                </a:cubicBezTo>
                <a:cubicBezTo>
                  <a:pt x="69" y="1573"/>
                  <a:pt x="0" y="1571"/>
                  <a:pt x="0" y="1577"/>
                </a:cubicBezTo>
                <a:cubicBezTo>
                  <a:pt x="0" y="1583"/>
                  <a:pt x="69" y="1581"/>
                  <a:pt x="196" y="1559"/>
                </a:cubicBezTo>
                <a:cubicBezTo>
                  <a:pt x="323" y="1537"/>
                  <a:pt x="522" y="1506"/>
                  <a:pt x="764" y="1442"/>
                </a:cubicBezTo>
                <a:cubicBezTo>
                  <a:pt x="1006" y="1378"/>
                  <a:pt x="1316" y="1286"/>
                  <a:pt x="1649" y="1177"/>
                </a:cubicBezTo>
                <a:cubicBezTo>
                  <a:pt x="1982" y="1068"/>
                  <a:pt x="2372" y="921"/>
                  <a:pt x="2764" y="788"/>
                </a:cubicBezTo>
                <a:cubicBezTo>
                  <a:pt x="3156" y="655"/>
                  <a:pt x="3588" y="495"/>
                  <a:pt x="4000" y="377"/>
                </a:cubicBezTo>
                <a:cubicBezTo>
                  <a:pt x="4412" y="259"/>
                  <a:pt x="4844" y="140"/>
                  <a:pt x="5236" y="83"/>
                </a:cubicBezTo>
                <a:cubicBezTo>
                  <a:pt x="5628" y="26"/>
                  <a:pt x="6018" y="0"/>
                  <a:pt x="6351" y="36"/>
                </a:cubicBezTo>
                <a:cubicBezTo>
                  <a:pt x="6684" y="72"/>
                  <a:pt x="6994" y="165"/>
                  <a:pt x="7236" y="301"/>
                </a:cubicBezTo>
                <a:cubicBezTo>
                  <a:pt x="7478" y="437"/>
                  <a:pt x="7677" y="641"/>
                  <a:pt x="7804" y="854"/>
                </a:cubicBezTo>
                <a:cubicBezTo>
                  <a:pt x="7931" y="1067"/>
                  <a:pt x="8000" y="1336"/>
                  <a:pt x="8000" y="1577"/>
                </a:cubicBezTo>
                <a:close/>
              </a:path>
            </a:pathLst>
          </a:custGeom>
          <a:gradFill rotWithShape="0">
            <a:gsLst>
              <a:gs pos="0">
                <a:srgbClr val="FFFFFF"/>
              </a:gs>
              <a:gs pos="100000">
                <a:srgbClr val="C0C0C0"/>
              </a:gs>
            </a:gsLst>
            <a:lin ang="2700000" scaled="1"/>
          </a:gradFill>
          <a:ln w="9525" cap="flat" cmpd="sng">
            <a:solidFill>
              <a:srgbClr val="C0C0C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28" name="ZhengBibo_2009-10-13 10:23:45"/>
          <p:cNvSpPr/>
          <p:nvPr/>
        </p:nvSpPr>
        <p:spPr bwMode="auto">
          <a:xfrm rot="5400000">
            <a:off x="6890144" y="2621754"/>
            <a:ext cx="278606" cy="129779"/>
          </a:xfrm>
          <a:custGeom>
            <a:gdLst>
              <a:gd name="T0" fmla="*/ 8000 w 8000"/>
              <a:gd name="T1" fmla="*/ 1577 h 3154"/>
              <a:gd name="T2" fmla="*/ 7804 w 8000"/>
              <a:gd name="T3" fmla="*/ 2300 h 3154"/>
              <a:gd name="T4" fmla="*/ 7236 w 8000"/>
              <a:gd name="T5" fmla="*/ 2853 h 3154"/>
              <a:gd name="T6" fmla="*/ 6351 w 8000"/>
              <a:gd name="T7" fmla="*/ 3118 h 3154"/>
              <a:gd name="T8" fmla="*/ 5236 w 8000"/>
              <a:gd name="T9" fmla="*/ 3071 h 3154"/>
              <a:gd name="T10" fmla="*/ 4000 w 8000"/>
              <a:gd name="T11" fmla="*/ 2777 h 3154"/>
              <a:gd name="T12" fmla="*/ 2764 w 8000"/>
              <a:gd name="T13" fmla="*/ 2366 h 3154"/>
              <a:gd name="T14" fmla="*/ 1649 w 8000"/>
              <a:gd name="T15" fmla="*/ 1977 h 3154"/>
              <a:gd name="T16" fmla="*/ 764 w 8000"/>
              <a:gd name="T17" fmla="*/ 1712 h 3154"/>
              <a:gd name="T18" fmla="*/ 196 w 8000"/>
              <a:gd name="T19" fmla="*/ 1595 h 3154"/>
              <a:gd name="T20" fmla="*/ 0 w 8000"/>
              <a:gd name="T21" fmla="*/ 1577 h 3154"/>
              <a:gd name="T22" fmla="*/ 196 w 8000"/>
              <a:gd name="T23" fmla="*/ 1559 h 3154"/>
              <a:gd name="T24" fmla="*/ 764 w 8000"/>
              <a:gd name="T25" fmla="*/ 1442 h 3154"/>
              <a:gd name="T26" fmla="*/ 1649 w 8000"/>
              <a:gd name="T27" fmla="*/ 1177 h 3154"/>
              <a:gd name="T28" fmla="*/ 2764 w 8000"/>
              <a:gd name="T29" fmla="*/ 788 h 3154"/>
              <a:gd name="T30" fmla="*/ 4000 w 8000"/>
              <a:gd name="T31" fmla="*/ 377 h 3154"/>
              <a:gd name="T32" fmla="*/ 5236 w 8000"/>
              <a:gd name="T33" fmla="*/ 83 h 3154"/>
              <a:gd name="T34" fmla="*/ 6351 w 8000"/>
              <a:gd name="T35" fmla="*/ 36 h 3154"/>
              <a:gd name="T36" fmla="*/ 7236 w 8000"/>
              <a:gd name="T37" fmla="*/ 301 h 3154"/>
              <a:gd name="T38" fmla="*/ 7804 w 8000"/>
              <a:gd name="T39" fmla="*/ 854 h 3154"/>
              <a:gd name="T40" fmla="*/ 8000 w 8000"/>
              <a:gd name="T41" fmla="*/ 1577 h 3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8000" h="3154">
                <a:moveTo>
                  <a:pt x="8000" y="1577"/>
                </a:moveTo>
                <a:cubicBezTo>
                  <a:pt x="8000" y="1818"/>
                  <a:pt x="7931" y="2087"/>
                  <a:pt x="7804" y="2300"/>
                </a:cubicBezTo>
                <a:cubicBezTo>
                  <a:pt x="7677" y="2513"/>
                  <a:pt x="7478" y="2717"/>
                  <a:pt x="7236" y="2853"/>
                </a:cubicBezTo>
                <a:cubicBezTo>
                  <a:pt x="6994" y="2989"/>
                  <a:pt x="6684" y="3082"/>
                  <a:pt x="6351" y="3118"/>
                </a:cubicBezTo>
                <a:cubicBezTo>
                  <a:pt x="6018" y="3154"/>
                  <a:pt x="5628" y="3128"/>
                  <a:pt x="5236" y="3071"/>
                </a:cubicBezTo>
                <a:cubicBezTo>
                  <a:pt x="4844" y="3014"/>
                  <a:pt x="4412" y="2895"/>
                  <a:pt x="4000" y="2777"/>
                </a:cubicBezTo>
                <a:cubicBezTo>
                  <a:pt x="3588" y="2659"/>
                  <a:pt x="3156" y="2499"/>
                  <a:pt x="2764" y="2366"/>
                </a:cubicBezTo>
                <a:cubicBezTo>
                  <a:pt x="2372" y="2233"/>
                  <a:pt x="1982" y="2086"/>
                  <a:pt x="1649" y="1977"/>
                </a:cubicBezTo>
                <a:cubicBezTo>
                  <a:pt x="1316" y="1868"/>
                  <a:pt x="1006" y="1776"/>
                  <a:pt x="764" y="1712"/>
                </a:cubicBezTo>
                <a:cubicBezTo>
                  <a:pt x="522" y="1648"/>
                  <a:pt x="323" y="1617"/>
                  <a:pt x="196" y="1595"/>
                </a:cubicBezTo>
                <a:cubicBezTo>
                  <a:pt x="69" y="1573"/>
                  <a:pt x="0" y="1571"/>
                  <a:pt x="0" y="1577"/>
                </a:cubicBezTo>
                <a:cubicBezTo>
                  <a:pt x="0" y="1583"/>
                  <a:pt x="69" y="1581"/>
                  <a:pt x="196" y="1559"/>
                </a:cubicBezTo>
                <a:cubicBezTo>
                  <a:pt x="323" y="1537"/>
                  <a:pt x="522" y="1506"/>
                  <a:pt x="764" y="1442"/>
                </a:cubicBezTo>
                <a:cubicBezTo>
                  <a:pt x="1006" y="1378"/>
                  <a:pt x="1316" y="1286"/>
                  <a:pt x="1649" y="1177"/>
                </a:cubicBezTo>
                <a:cubicBezTo>
                  <a:pt x="1982" y="1068"/>
                  <a:pt x="2372" y="921"/>
                  <a:pt x="2764" y="788"/>
                </a:cubicBezTo>
                <a:cubicBezTo>
                  <a:pt x="3156" y="655"/>
                  <a:pt x="3588" y="495"/>
                  <a:pt x="4000" y="377"/>
                </a:cubicBezTo>
                <a:cubicBezTo>
                  <a:pt x="4412" y="259"/>
                  <a:pt x="4844" y="140"/>
                  <a:pt x="5236" y="83"/>
                </a:cubicBezTo>
                <a:cubicBezTo>
                  <a:pt x="5628" y="26"/>
                  <a:pt x="6018" y="0"/>
                  <a:pt x="6351" y="36"/>
                </a:cubicBezTo>
                <a:cubicBezTo>
                  <a:pt x="6684" y="72"/>
                  <a:pt x="6994" y="165"/>
                  <a:pt x="7236" y="301"/>
                </a:cubicBezTo>
                <a:cubicBezTo>
                  <a:pt x="7478" y="437"/>
                  <a:pt x="7677" y="641"/>
                  <a:pt x="7804" y="854"/>
                </a:cubicBezTo>
                <a:cubicBezTo>
                  <a:pt x="7931" y="1067"/>
                  <a:pt x="8000" y="1336"/>
                  <a:pt x="8000" y="1577"/>
                </a:cubicBezTo>
                <a:close/>
              </a:path>
            </a:pathLst>
          </a:custGeom>
          <a:gradFill rotWithShape="0">
            <a:gsLst>
              <a:gs pos="0">
                <a:srgbClr val="FFFFFF"/>
              </a:gs>
              <a:gs pos="100000">
                <a:srgbClr val="C0C0C0"/>
              </a:gs>
            </a:gsLst>
            <a:lin ang="2700000" scaled="1"/>
          </a:gradFill>
          <a:ln w="9525" cap="flat" cmpd="sng">
            <a:solidFill>
              <a:srgbClr val="C0C0C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31" name="ZhengBibo_2009-10-13 10:23:45"/>
          <p:cNvSpPr/>
          <p:nvPr/>
        </p:nvSpPr>
        <p:spPr bwMode="auto">
          <a:xfrm rot="5400000">
            <a:off x="7593208" y="1966315"/>
            <a:ext cx="277416" cy="129779"/>
          </a:xfrm>
          <a:custGeom>
            <a:gdLst>
              <a:gd name="T0" fmla="*/ 8000 w 8000"/>
              <a:gd name="T1" fmla="*/ 1577 h 3154"/>
              <a:gd name="T2" fmla="*/ 7804 w 8000"/>
              <a:gd name="T3" fmla="*/ 2300 h 3154"/>
              <a:gd name="T4" fmla="*/ 7236 w 8000"/>
              <a:gd name="T5" fmla="*/ 2853 h 3154"/>
              <a:gd name="T6" fmla="*/ 6351 w 8000"/>
              <a:gd name="T7" fmla="*/ 3118 h 3154"/>
              <a:gd name="T8" fmla="*/ 5236 w 8000"/>
              <a:gd name="T9" fmla="*/ 3071 h 3154"/>
              <a:gd name="T10" fmla="*/ 4000 w 8000"/>
              <a:gd name="T11" fmla="*/ 2777 h 3154"/>
              <a:gd name="T12" fmla="*/ 2764 w 8000"/>
              <a:gd name="T13" fmla="*/ 2366 h 3154"/>
              <a:gd name="T14" fmla="*/ 1649 w 8000"/>
              <a:gd name="T15" fmla="*/ 1977 h 3154"/>
              <a:gd name="T16" fmla="*/ 764 w 8000"/>
              <a:gd name="T17" fmla="*/ 1712 h 3154"/>
              <a:gd name="T18" fmla="*/ 196 w 8000"/>
              <a:gd name="T19" fmla="*/ 1595 h 3154"/>
              <a:gd name="T20" fmla="*/ 0 w 8000"/>
              <a:gd name="T21" fmla="*/ 1577 h 3154"/>
              <a:gd name="T22" fmla="*/ 196 w 8000"/>
              <a:gd name="T23" fmla="*/ 1559 h 3154"/>
              <a:gd name="T24" fmla="*/ 764 w 8000"/>
              <a:gd name="T25" fmla="*/ 1442 h 3154"/>
              <a:gd name="T26" fmla="*/ 1649 w 8000"/>
              <a:gd name="T27" fmla="*/ 1177 h 3154"/>
              <a:gd name="T28" fmla="*/ 2764 w 8000"/>
              <a:gd name="T29" fmla="*/ 788 h 3154"/>
              <a:gd name="T30" fmla="*/ 4000 w 8000"/>
              <a:gd name="T31" fmla="*/ 377 h 3154"/>
              <a:gd name="T32" fmla="*/ 5236 w 8000"/>
              <a:gd name="T33" fmla="*/ 83 h 3154"/>
              <a:gd name="T34" fmla="*/ 6351 w 8000"/>
              <a:gd name="T35" fmla="*/ 36 h 3154"/>
              <a:gd name="T36" fmla="*/ 7236 w 8000"/>
              <a:gd name="T37" fmla="*/ 301 h 3154"/>
              <a:gd name="T38" fmla="*/ 7804 w 8000"/>
              <a:gd name="T39" fmla="*/ 854 h 3154"/>
              <a:gd name="T40" fmla="*/ 8000 w 8000"/>
              <a:gd name="T41" fmla="*/ 1577 h 3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8000" h="3154">
                <a:moveTo>
                  <a:pt x="8000" y="1577"/>
                </a:moveTo>
                <a:cubicBezTo>
                  <a:pt x="8000" y="1818"/>
                  <a:pt x="7931" y="2087"/>
                  <a:pt x="7804" y="2300"/>
                </a:cubicBezTo>
                <a:cubicBezTo>
                  <a:pt x="7677" y="2513"/>
                  <a:pt x="7478" y="2717"/>
                  <a:pt x="7236" y="2853"/>
                </a:cubicBezTo>
                <a:cubicBezTo>
                  <a:pt x="6994" y="2989"/>
                  <a:pt x="6684" y="3082"/>
                  <a:pt x="6351" y="3118"/>
                </a:cubicBezTo>
                <a:cubicBezTo>
                  <a:pt x="6018" y="3154"/>
                  <a:pt x="5628" y="3128"/>
                  <a:pt x="5236" y="3071"/>
                </a:cubicBezTo>
                <a:cubicBezTo>
                  <a:pt x="4844" y="3014"/>
                  <a:pt x="4412" y="2895"/>
                  <a:pt x="4000" y="2777"/>
                </a:cubicBezTo>
                <a:cubicBezTo>
                  <a:pt x="3588" y="2659"/>
                  <a:pt x="3156" y="2499"/>
                  <a:pt x="2764" y="2366"/>
                </a:cubicBezTo>
                <a:cubicBezTo>
                  <a:pt x="2372" y="2233"/>
                  <a:pt x="1982" y="2086"/>
                  <a:pt x="1649" y="1977"/>
                </a:cubicBezTo>
                <a:cubicBezTo>
                  <a:pt x="1316" y="1868"/>
                  <a:pt x="1006" y="1776"/>
                  <a:pt x="764" y="1712"/>
                </a:cubicBezTo>
                <a:cubicBezTo>
                  <a:pt x="522" y="1648"/>
                  <a:pt x="323" y="1617"/>
                  <a:pt x="196" y="1595"/>
                </a:cubicBezTo>
                <a:cubicBezTo>
                  <a:pt x="69" y="1573"/>
                  <a:pt x="0" y="1571"/>
                  <a:pt x="0" y="1577"/>
                </a:cubicBezTo>
                <a:cubicBezTo>
                  <a:pt x="0" y="1583"/>
                  <a:pt x="69" y="1581"/>
                  <a:pt x="196" y="1559"/>
                </a:cubicBezTo>
                <a:cubicBezTo>
                  <a:pt x="323" y="1537"/>
                  <a:pt x="522" y="1506"/>
                  <a:pt x="764" y="1442"/>
                </a:cubicBezTo>
                <a:cubicBezTo>
                  <a:pt x="1006" y="1378"/>
                  <a:pt x="1316" y="1286"/>
                  <a:pt x="1649" y="1177"/>
                </a:cubicBezTo>
                <a:cubicBezTo>
                  <a:pt x="1982" y="1068"/>
                  <a:pt x="2372" y="921"/>
                  <a:pt x="2764" y="788"/>
                </a:cubicBezTo>
                <a:cubicBezTo>
                  <a:pt x="3156" y="655"/>
                  <a:pt x="3588" y="495"/>
                  <a:pt x="4000" y="377"/>
                </a:cubicBezTo>
                <a:cubicBezTo>
                  <a:pt x="4412" y="259"/>
                  <a:pt x="4844" y="140"/>
                  <a:pt x="5236" y="83"/>
                </a:cubicBezTo>
                <a:cubicBezTo>
                  <a:pt x="5628" y="26"/>
                  <a:pt x="6018" y="0"/>
                  <a:pt x="6351" y="36"/>
                </a:cubicBezTo>
                <a:cubicBezTo>
                  <a:pt x="6684" y="72"/>
                  <a:pt x="6994" y="165"/>
                  <a:pt x="7236" y="301"/>
                </a:cubicBezTo>
                <a:cubicBezTo>
                  <a:pt x="7478" y="437"/>
                  <a:pt x="7677" y="641"/>
                  <a:pt x="7804" y="854"/>
                </a:cubicBezTo>
                <a:cubicBezTo>
                  <a:pt x="7931" y="1067"/>
                  <a:pt x="8000" y="1336"/>
                  <a:pt x="8000" y="1577"/>
                </a:cubicBezTo>
                <a:close/>
              </a:path>
            </a:pathLst>
          </a:custGeom>
          <a:gradFill rotWithShape="0">
            <a:gsLst>
              <a:gs pos="0">
                <a:srgbClr val="FFFFFF"/>
              </a:gs>
              <a:gs pos="100000">
                <a:srgbClr val="C0C0C0"/>
              </a:gs>
            </a:gsLst>
            <a:lin ang="2700000" scaled="1"/>
          </a:gradFill>
          <a:ln w="9525" cap="flat" cmpd="sng">
            <a:solidFill>
              <a:srgbClr val="C0C0C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33" name="ZhengBibo_2009-10-13 10:23:45"/>
          <p:cNvSpPr/>
          <p:nvPr/>
        </p:nvSpPr>
        <p:spPr bwMode="auto">
          <a:xfrm rot="5400000">
            <a:off x="5419127" y="2517574"/>
            <a:ext cx="277415" cy="129779"/>
          </a:xfrm>
          <a:custGeom>
            <a:gdLst>
              <a:gd name="T0" fmla="*/ 8000 w 8000"/>
              <a:gd name="T1" fmla="*/ 1577 h 3154"/>
              <a:gd name="T2" fmla="*/ 7804 w 8000"/>
              <a:gd name="T3" fmla="*/ 2300 h 3154"/>
              <a:gd name="T4" fmla="*/ 7236 w 8000"/>
              <a:gd name="T5" fmla="*/ 2853 h 3154"/>
              <a:gd name="T6" fmla="*/ 6351 w 8000"/>
              <a:gd name="T7" fmla="*/ 3118 h 3154"/>
              <a:gd name="T8" fmla="*/ 5236 w 8000"/>
              <a:gd name="T9" fmla="*/ 3071 h 3154"/>
              <a:gd name="T10" fmla="*/ 4000 w 8000"/>
              <a:gd name="T11" fmla="*/ 2777 h 3154"/>
              <a:gd name="T12" fmla="*/ 2764 w 8000"/>
              <a:gd name="T13" fmla="*/ 2366 h 3154"/>
              <a:gd name="T14" fmla="*/ 1649 w 8000"/>
              <a:gd name="T15" fmla="*/ 1977 h 3154"/>
              <a:gd name="T16" fmla="*/ 764 w 8000"/>
              <a:gd name="T17" fmla="*/ 1712 h 3154"/>
              <a:gd name="T18" fmla="*/ 196 w 8000"/>
              <a:gd name="T19" fmla="*/ 1595 h 3154"/>
              <a:gd name="T20" fmla="*/ 0 w 8000"/>
              <a:gd name="T21" fmla="*/ 1577 h 3154"/>
              <a:gd name="T22" fmla="*/ 196 w 8000"/>
              <a:gd name="T23" fmla="*/ 1559 h 3154"/>
              <a:gd name="T24" fmla="*/ 764 w 8000"/>
              <a:gd name="T25" fmla="*/ 1442 h 3154"/>
              <a:gd name="T26" fmla="*/ 1649 w 8000"/>
              <a:gd name="T27" fmla="*/ 1177 h 3154"/>
              <a:gd name="T28" fmla="*/ 2764 w 8000"/>
              <a:gd name="T29" fmla="*/ 788 h 3154"/>
              <a:gd name="T30" fmla="*/ 4000 w 8000"/>
              <a:gd name="T31" fmla="*/ 377 h 3154"/>
              <a:gd name="T32" fmla="*/ 5236 w 8000"/>
              <a:gd name="T33" fmla="*/ 83 h 3154"/>
              <a:gd name="T34" fmla="*/ 6351 w 8000"/>
              <a:gd name="T35" fmla="*/ 36 h 3154"/>
              <a:gd name="T36" fmla="*/ 7236 w 8000"/>
              <a:gd name="T37" fmla="*/ 301 h 3154"/>
              <a:gd name="T38" fmla="*/ 7804 w 8000"/>
              <a:gd name="T39" fmla="*/ 854 h 3154"/>
              <a:gd name="T40" fmla="*/ 8000 w 8000"/>
              <a:gd name="T41" fmla="*/ 1577 h 3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8000" h="3154">
                <a:moveTo>
                  <a:pt x="8000" y="1577"/>
                </a:moveTo>
                <a:cubicBezTo>
                  <a:pt x="8000" y="1818"/>
                  <a:pt x="7931" y="2087"/>
                  <a:pt x="7804" y="2300"/>
                </a:cubicBezTo>
                <a:cubicBezTo>
                  <a:pt x="7677" y="2513"/>
                  <a:pt x="7478" y="2717"/>
                  <a:pt x="7236" y="2853"/>
                </a:cubicBezTo>
                <a:cubicBezTo>
                  <a:pt x="6994" y="2989"/>
                  <a:pt x="6684" y="3082"/>
                  <a:pt x="6351" y="3118"/>
                </a:cubicBezTo>
                <a:cubicBezTo>
                  <a:pt x="6018" y="3154"/>
                  <a:pt x="5628" y="3128"/>
                  <a:pt x="5236" y="3071"/>
                </a:cubicBezTo>
                <a:cubicBezTo>
                  <a:pt x="4844" y="3014"/>
                  <a:pt x="4412" y="2895"/>
                  <a:pt x="4000" y="2777"/>
                </a:cubicBezTo>
                <a:cubicBezTo>
                  <a:pt x="3588" y="2659"/>
                  <a:pt x="3156" y="2499"/>
                  <a:pt x="2764" y="2366"/>
                </a:cubicBezTo>
                <a:cubicBezTo>
                  <a:pt x="2372" y="2233"/>
                  <a:pt x="1982" y="2086"/>
                  <a:pt x="1649" y="1977"/>
                </a:cubicBezTo>
                <a:cubicBezTo>
                  <a:pt x="1316" y="1868"/>
                  <a:pt x="1006" y="1776"/>
                  <a:pt x="764" y="1712"/>
                </a:cubicBezTo>
                <a:cubicBezTo>
                  <a:pt x="522" y="1648"/>
                  <a:pt x="323" y="1617"/>
                  <a:pt x="196" y="1595"/>
                </a:cubicBezTo>
                <a:cubicBezTo>
                  <a:pt x="69" y="1573"/>
                  <a:pt x="0" y="1571"/>
                  <a:pt x="0" y="1577"/>
                </a:cubicBezTo>
                <a:cubicBezTo>
                  <a:pt x="0" y="1583"/>
                  <a:pt x="69" y="1581"/>
                  <a:pt x="196" y="1559"/>
                </a:cubicBezTo>
                <a:cubicBezTo>
                  <a:pt x="323" y="1537"/>
                  <a:pt x="522" y="1506"/>
                  <a:pt x="764" y="1442"/>
                </a:cubicBezTo>
                <a:cubicBezTo>
                  <a:pt x="1006" y="1378"/>
                  <a:pt x="1316" y="1286"/>
                  <a:pt x="1649" y="1177"/>
                </a:cubicBezTo>
                <a:cubicBezTo>
                  <a:pt x="1982" y="1068"/>
                  <a:pt x="2372" y="921"/>
                  <a:pt x="2764" y="788"/>
                </a:cubicBezTo>
                <a:cubicBezTo>
                  <a:pt x="3156" y="655"/>
                  <a:pt x="3588" y="495"/>
                  <a:pt x="4000" y="377"/>
                </a:cubicBezTo>
                <a:cubicBezTo>
                  <a:pt x="4412" y="259"/>
                  <a:pt x="4844" y="140"/>
                  <a:pt x="5236" y="83"/>
                </a:cubicBezTo>
                <a:cubicBezTo>
                  <a:pt x="5628" y="26"/>
                  <a:pt x="6018" y="0"/>
                  <a:pt x="6351" y="36"/>
                </a:cubicBezTo>
                <a:cubicBezTo>
                  <a:pt x="6684" y="72"/>
                  <a:pt x="6994" y="165"/>
                  <a:pt x="7236" y="301"/>
                </a:cubicBezTo>
                <a:cubicBezTo>
                  <a:pt x="7478" y="437"/>
                  <a:pt x="7677" y="641"/>
                  <a:pt x="7804" y="854"/>
                </a:cubicBezTo>
                <a:cubicBezTo>
                  <a:pt x="7931" y="1067"/>
                  <a:pt x="8000" y="1336"/>
                  <a:pt x="8000" y="1577"/>
                </a:cubicBezTo>
                <a:close/>
              </a:path>
            </a:pathLst>
          </a:custGeom>
          <a:gradFill rotWithShape="0">
            <a:gsLst>
              <a:gs pos="0">
                <a:srgbClr val="FFFFFF"/>
              </a:gs>
              <a:gs pos="100000">
                <a:srgbClr val="C0C0C0"/>
              </a:gs>
            </a:gsLst>
            <a:lin ang="2700000" scaled="1"/>
          </a:gradFill>
          <a:ln w="9525" cap="flat" cmpd="sng">
            <a:solidFill>
              <a:srgbClr val="C0C0C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43" name="ZhengBibo_2009-10-13 10:23:45"/>
          <p:cNvSpPr/>
          <p:nvPr/>
        </p:nvSpPr>
        <p:spPr bwMode="auto">
          <a:xfrm rot="5400000">
            <a:off x="4577355" y="3815356"/>
            <a:ext cx="278606" cy="128588"/>
          </a:xfrm>
          <a:custGeom>
            <a:gdLst>
              <a:gd name="T0" fmla="*/ 8000 w 8000"/>
              <a:gd name="T1" fmla="*/ 1577 h 3154"/>
              <a:gd name="T2" fmla="*/ 7804 w 8000"/>
              <a:gd name="T3" fmla="*/ 2300 h 3154"/>
              <a:gd name="T4" fmla="*/ 7236 w 8000"/>
              <a:gd name="T5" fmla="*/ 2853 h 3154"/>
              <a:gd name="T6" fmla="*/ 6351 w 8000"/>
              <a:gd name="T7" fmla="*/ 3118 h 3154"/>
              <a:gd name="T8" fmla="*/ 5236 w 8000"/>
              <a:gd name="T9" fmla="*/ 3071 h 3154"/>
              <a:gd name="T10" fmla="*/ 4000 w 8000"/>
              <a:gd name="T11" fmla="*/ 2777 h 3154"/>
              <a:gd name="T12" fmla="*/ 2764 w 8000"/>
              <a:gd name="T13" fmla="*/ 2366 h 3154"/>
              <a:gd name="T14" fmla="*/ 1649 w 8000"/>
              <a:gd name="T15" fmla="*/ 1977 h 3154"/>
              <a:gd name="T16" fmla="*/ 764 w 8000"/>
              <a:gd name="T17" fmla="*/ 1712 h 3154"/>
              <a:gd name="T18" fmla="*/ 196 w 8000"/>
              <a:gd name="T19" fmla="*/ 1595 h 3154"/>
              <a:gd name="T20" fmla="*/ 0 w 8000"/>
              <a:gd name="T21" fmla="*/ 1577 h 3154"/>
              <a:gd name="T22" fmla="*/ 196 w 8000"/>
              <a:gd name="T23" fmla="*/ 1559 h 3154"/>
              <a:gd name="T24" fmla="*/ 764 w 8000"/>
              <a:gd name="T25" fmla="*/ 1442 h 3154"/>
              <a:gd name="T26" fmla="*/ 1649 w 8000"/>
              <a:gd name="T27" fmla="*/ 1177 h 3154"/>
              <a:gd name="T28" fmla="*/ 2764 w 8000"/>
              <a:gd name="T29" fmla="*/ 788 h 3154"/>
              <a:gd name="T30" fmla="*/ 4000 w 8000"/>
              <a:gd name="T31" fmla="*/ 377 h 3154"/>
              <a:gd name="T32" fmla="*/ 5236 w 8000"/>
              <a:gd name="T33" fmla="*/ 83 h 3154"/>
              <a:gd name="T34" fmla="*/ 6351 w 8000"/>
              <a:gd name="T35" fmla="*/ 36 h 3154"/>
              <a:gd name="T36" fmla="*/ 7236 w 8000"/>
              <a:gd name="T37" fmla="*/ 301 h 3154"/>
              <a:gd name="T38" fmla="*/ 7804 w 8000"/>
              <a:gd name="T39" fmla="*/ 854 h 3154"/>
              <a:gd name="T40" fmla="*/ 8000 w 8000"/>
              <a:gd name="T41" fmla="*/ 1577 h 3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8000" h="3154">
                <a:moveTo>
                  <a:pt x="8000" y="1577"/>
                </a:moveTo>
                <a:cubicBezTo>
                  <a:pt x="8000" y="1818"/>
                  <a:pt x="7931" y="2087"/>
                  <a:pt x="7804" y="2300"/>
                </a:cubicBezTo>
                <a:cubicBezTo>
                  <a:pt x="7677" y="2513"/>
                  <a:pt x="7478" y="2717"/>
                  <a:pt x="7236" y="2853"/>
                </a:cubicBezTo>
                <a:cubicBezTo>
                  <a:pt x="6994" y="2989"/>
                  <a:pt x="6684" y="3082"/>
                  <a:pt x="6351" y="3118"/>
                </a:cubicBezTo>
                <a:cubicBezTo>
                  <a:pt x="6018" y="3154"/>
                  <a:pt x="5628" y="3128"/>
                  <a:pt x="5236" y="3071"/>
                </a:cubicBezTo>
                <a:cubicBezTo>
                  <a:pt x="4844" y="3014"/>
                  <a:pt x="4412" y="2895"/>
                  <a:pt x="4000" y="2777"/>
                </a:cubicBezTo>
                <a:cubicBezTo>
                  <a:pt x="3588" y="2659"/>
                  <a:pt x="3156" y="2499"/>
                  <a:pt x="2764" y="2366"/>
                </a:cubicBezTo>
                <a:cubicBezTo>
                  <a:pt x="2372" y="2233"/>
                  <a:pt x="1982" y="2086"/>
                  <a:pt x="1649" y="1977"/>
                </a:cubicBezTo>
                <a:cubicBezTo>
                  <a:pt x="1316" y="1868"/>
                  <a:pt x="1006" y="1776"/>
                  <a:pt x="764" y="1712"/>
                </a:cubicBezTo>
                <a:cubicBezTo>
                  <a:pt x="522" y="1648"/>
                  <a:pt x="323" y="1617"/>
                  <a:pt x="196" y="1595"/>
                </a:cubicBezTo>
                <a:cubicBezTo>
                  <a:pt x="69" y="1573"/>
                  <a:pt x="0" y="1571"/>
                  <a:pt x="0" y="1577"/>
                </a:cubicBezTo>
                <a:cubicBezTo>
                  <a:pt x="0" y="1583"/>
                  <a:pt x="69" y="1581"/>
                  <a:pt x="196" y="1559"/>
                </a:cubicBezTo>
                <a:cubicBezTo>
                  <a:pt x="323" y="1537"/>
                  <a:pt x="522" y="1506"/>
                  <a:pt x="764" y="1442"/>
                </a:cubicBezTo>
                <a:cubicBezTo>
                  <a:pt x="1006" y="1378"/>
                  <a:pt x="1316" y="1286"/>
                  <a:pt x="1649" y="1177"/>
                </a:cubicBezTo>
                <a:cubicBezTo>
                  <a:pt x="1982" y="1068"/>
                  <a:pt x="2372" y="921"/>
                  <a:pt x="2764" y="788"/>
                </a:cubicBezTo>
                <a:cubicBezTo>
                  <a:pt x="3156" y="655"/>
                  <a:pt x="3588" y="495"/>
                  <a:pt x="4000" y="377"/>
                </a:cubicBezTo>
                <a:cubicBezTo>
                  <a:pt x="4412" y="259"/>
                  <a:pt x="4844" y="140"/>
                  <a:pt x="5236" y="83"/>
                </a:cubicBezTo>
                <a:cubicBezTo>
                  <a:pt x="5628" y="26"/>
                  <a:pt x="6018" y="0"/>
                  <a:pt x="6351" y="36"/>
                </a:cubicBezTo>
                <a:cubicBezTo>
                  <a:pt x="6684" y="72"/>
                  <a:pt x="6994" y="165"/>
                  <a:pt x="7236" y="301"/>
                </a:cubicBezTo>
                <a:cubicBezTo>
                  <a:pt x="7478" y="437"/>
                  <a:pt x="7677" y="641"/>
                  <a:pt x="7804" y="854"/>
                </a:cubicBezTo>
                <a:cubicBezTo>
                  <a:pt x="7931" y="1067"/>
                  <a:pt x="8000" y="1336"/>
                  <a:pt x="8000" y="1577"/>
                </a:cubicBezTo>
                <a:close/>
              </a:path>
            </a:pathLst>
          </a:custGeom>
          <a:gradFill rotWithShape="0">
            <a:gsLst>
              <a:gs pos="0">
                <a:srgbClr val="FFFFFF"/>
              </a:gs>
              <a:gs pos="100000">
                <a:srgbClr val="C0C0C0"/>
              </a:gs>
            </a:gsLst>
            <a:lin ang="2700000" scaled="1"/>
          </a:gradFill>
          <a:ln w="9525" cap="flat" cmpd="sng">
            <a:solidFill>
              <a:srgbClr val="C0C0C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46" name="ZhengBibo_2009-10-13 10:23:45"/>
          <p:cNvSpPr/>
          <p:nvPr/>
        </p:nvSpPr>
        <p:spPr bwMode="auto">
          <a:xfrm rot="5400000">
            <a:off x="2340171" y="2958106"/>
            <a:ext cx="277415" cy="129779"/>
          </a:xfrm>
          <a:custGeom>
            <a:gdLst>
              <a:gd name="T0" fmla="*/ 8000 w 8000"/>
              <a:gd name="T1" fmla="*/ 1577 h 3154"/>
              <a:gd name="T2" fmla="*/ 7804 w 8000"/>
              <a:gd name="T3" fmla="*/ 2300 h 3154"/>
              <a:gd name="T4" fmla="*/ 7236 w 8000"/>
              <a:gd name="T5" fmla="*/ 2853 h 3154"/>
              <a:gd name="T6" fmla="*/ 6351 w 8000"/>
              <a:gd name="T7" fmla="*/ 3118 h 3154"/>
              <a:gd name="T8" fmla="*/ 5236 w 8000"/>
              <a:gd name="T9" fmla="*/ 3071 h 3154"/>
              <a:gd name="T10" fmla="*/ 4000 w 8000"/>
              <a:gd name="T11" fmla="*/ 2777 h 3154"/>
              <a:gd name="T12" fmla="*/ 2764 w 8000"/>
              <a:gd name="T13" fmla="*/ 2366 h 3154"/>
              <a:gd name="T14" fmla="*/ 1649 w 8000"/>
              <a:gd name="T15" fmla="*/ 1977 h 3154"/>
              <a:gd name="T16" fmla="*/ 764 w 8000"/>
              <a:gd name="T17" fmla="*/ 1712 h 3154"/>
              <a:gd name="T18" fmla="*/ 196 w 8000"/>
              <a:gd name="T19" fmla="*/ 1595 h 3154"/>
              <a:gd name="T20" fmla="*/ 0 w 8000"/>
              <a:gd name="T21" fmla="*/ 1577 h 3154"/>
              <a:gd name="T22" fmla="*/ 196 w 8000"/>
              <a:gd name="T23" fmla="*/ 1559 h 3154"/>
              <a:gd name="T24" fmla="*/ 764 w 8000"/>
              <a:gd name="T25" fmla="*/ 1442 h 3154"/>
              <a:gd name="T26" fmla="*/ 1649 w 8000"/>
              <a:gd name="T27" fmla="*/ 1177 h 3154"/>
              <a:gd name="T28" fmla="*/ 2764 w 8000"/>
              <a:gd name="T29" fmla="*/ 788 h 3154"/>
              <a:gd name="T30" fmla="*/ 4000 w 8000"/>
              <a:gd name="T31" fmla="*/ 377 h 3154"/>
              <a:gd name="T32" fmla="*/ 5236 w 8000"/>
              <a:gd name="T33" fmla="*/ 83 h 3154"/>
              <a:gd name="T34" fmla="*/ 6351 w 8000"/>
              <a:gd name="T35" fmla="*/ 36 h 3154"/>
              <a:gd name="T36" fmla="*/ 7236 w 8000"/>
              <a:gd name="T37" fmla="*/ 301 h 3154"/>
              <a:gd name="T38" fmla="*/ 7804 w 8000"/>
              <a:gd name="T39" fmla="*/ 854 h 3154"/>
              <a:gd name="T40" fmla="*/ 8000 w 8000"/>
              <a:gd name="T41" fmla="*/ 1577 h 3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8000" h="3154">
                <a:moveTo>
                  <a:pt x="8000" y="1577"/>
                </a:moveTo>
                <a:cubicBezTo>
                  <a:pt x="8000" y="1818"/>
                  <a:pt x="7931" y="2087"/>
                  <a:pt x="7804" y="2300"/>
                </a:cubicBezTo>
                <a:cubicBezTo>
                  <a:pt x="7677" y="2513"/>
                  <a:pt x="7478" y="2717"/>
                  <a:pt x="7236" y="2853"/>
                </a:cubicBezTo>
                <a:cubicBezTo>
                  <a:pt x="6994" y="2989"/>
                  <a:pt x="6684" y="3082"/>
                  <a:pt x="6351" y="3118"/>
                </a:cubicBezTo>
                <a:cubicBezTo>
                  <a:pt x="6018" y="3154"/>
                  <a:pt x="5628" y="3128"/>
                  <a:pt x="5236" y="3071"/>
                </a:cubicBezTo>
                <a:cubicBezTo>
                  <a:pt x="4844" y="3014"/>
                  <a:pt x="4412" y="2895"/>
                  <a:pt x="4000" y="2777"/>
                </a:cubicBezTo>
                <a:cubicBezTo>
                  <a:pt x="3588" y="2659"/>
                  <a:pt x="3156" y="2499"/>
                  <a:pt x="2764" y="2366"/>
                </a:cubicBezTo>
                <a:cubicBezTo>
                  <a:pt x="2372" y="2233"/>
                  <a:pt x="1982" y="2086"/>
                  <a:pt x="1649" y="1977"/>
                </a:cubicBezTo>
                <a:cubicBezTo>
                  <a:pt x="1316" y="1868"/>
                  <a:pt x="1006" y="1776"/>
                  <a:pt x="764" y="1712"/>
                </a:cubicBezTo>
                <a:cubicBezTo>
                  <a:pt x="522" y="1648"/>
                  <a:pt x="323" y="1617"/>
                  <a:pt x="196" y="1595"/>
                </a:cubicBezTo>
                <a:cubicBezTo>
                  <a:pt x="69" y="1573"/>
                  <a:pt x="0" y="1571"/>
                  <a:pt x="0" y="1577"/>
                </a:cubicBezTo>
                <a:cubicBezTo>
                  <a:pt x="0" y="1583"/>
                  <a:pt x="69" y="1581"/>
                  <a:pt x="196" y="1559"/>
                </a:cubicBezTo>
                <a:cubicBezTo>
                  <a:pt x="323" y="1537"/>
                  <a:pt x="522" y="1506"/>
                  <a:pt x="764" y="1442"/>
                </a:cubicBezTo>
                <a:cubicBezTo>
                  <a:pt x="1006" y="1378"/>
                  <a:pt x="1316" y="1286"/>
                  <a:pt x="1649" y="1177"/>
                </a:cubicBezTo>
                <a:cubicBezTo>
                  <a:pt x="1982" y="1068"/>
                  <a:pt x="2372" y="921"/>
                  <a:pt x="2764" y="788"/>
                </a:cubicBezTo>
                <a:cubicBezTo>
                  <a:pt x="3156" y="655"/>
                  <a:pt x="3588" y="495"/>
                  <a:pt x="4000" y="377"/>
                </a:cubicBezTo>
                <a:cubicBezTo>
                  <a:pt x="4412" y="259"/>
                  <a:pt x="4844" y="140"/>
                  <a:pt x="5236" y="83"/>
                </a:cubicBezTo>
                <a:cubicBezTo>
                  <a:pt x="5628" y="26"/>
                  <a:pt x="6018" y="0"/>
                  <a:pt x="6351" y="36"/>
                </a:cubicBezTo>
                <a:cubicBezTo>
                  <a:pt x="6684" y="72"/>
                  <a:pt x="6994" y="165"/>
                  <a:pt x="7236" y="301"/>
                </a:cubicBezTo>
                <a:cubicBezTo>
                  <a:pt x="7478" y="437"/>
                  <a:pt x="7677" y="641"/>
                  <a:pt x="7804" y="854"/>
                </a:cubicBezTo>
                <a:cubicBezTo>
                  <a:pt x="7931" y="1067"/>
                  <a:pt x="8000" y="1336"/>
                  <a:pt x="8000" y="1577"/>
                </a:cubicBezTo>
                <a:close/>
              </a:path>
            </a:pathLst>
          </a:custGeom>
          <a:gradFill rotWithShape="0">
            <a:gsLst>
              <a:gs pos="0">
                <a:srgbClr val="FFFFFF"/>
              </a:gs>
              <a:gs pos="100000">
                <a:srgbClr val="C0C0C0"/>
              </a:gs>
            </a:gsLst>
            <a:lin ang="2700000" scaled="1"/>
          </a:gradFill>
          <a:ln w="9525" cap="flat" cmpd="sng">
            <a:solidFill>
              <a:srgbClr val="C0C0C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51" name="ZhengBibo_2009-10-13 10:23:45"/>
          <p:cNvSpPr/>
          <p:nvPr/>
        </p:nvSpPr>
        <p:spPr bwMode="auto">
          <a:xfrm rot="5400000">
            <a:off x="4101106" y="2350887"/>
            <a:ext cx="277415" cy="129778"/>
          </a:xfrm>
          <a:custGeom>
            <a:gdLst>
              <a:gd name="T0" fmla="*/ 8000 w 8000"/>
              <a:gd name="T1" fmla="*/ 1577 h 3154"/>
              <a:gd name="T2" fmla="*/ 7804 w 8000"/>
              <a:gd name="T3" fmla="*/ 2300 h 3154"/>
              <a:gd name="T4" fmla="*/ 7236 w 8000"/>
              <a:gd name="T5" fmla="*/ 2853 h 3154"/>
              <a:gd name="T6" fmla="*/ 6351 w 8000"/>
              <a:gd name="T7" fmla="*/ 3118 h 3154"/>
              <a:gd name="T8" fmla="*/ 5236 w 8000"/>
              <a:gd name="T9" fmla="*/ 3071 h 3154"/>
              <a:gd name="T10" fmla="*/ 4000 w 8000"/>
              <a:gd name="T11" fmla="*/ 2777 h 3154"/>
              <a:gd name="T12" fmla="*/ 2764 w 8000"/>
              <a:gd name="T13" fmla="*/ 2366 h 3154"/>
              <a:gd name="T14" fmla="*/ 1649 w 8000"/>
              <a:gd name="T15" fmla="*/ 1977 h 3154"/>
              <a:gd name="T16" fmla="*/ 764 w 8000"/>
              <a:gd name="T17" fmla="*/ 1712 h 3154"/>
              <a:gd name="T18" fmla="*/ 196 w 8000"/>
              <a:gd name="T19" fmla="*/ 1595 h 3154"/>
              <a:gd name="T20" fmla="*/ 0 w 8000"/>
              <a:gd name="T21" fmla="*/ 1577 h 3154"/>
              <a:gd name="T22" fmla="*/ 196 w 8000"/>
              <a:gd name="T23" fmla="*/ 1559 h 3154"/>
              <a:gd name="T24" fmla="*/ 764 w 8000"/>
              <a:gd name="T25" fmla="*/ 1442 h 3154"/>
              <a:gd name="T26" fmla="*/ 1649 w 8000"/>
              <a:gd name="T27" fmla="*/ 1177 h 3154"/>
              <a:gd name="T28" fmla="*/ 2764 w 8000"/>
              <a:gd name="T29" fmla="*/ 788 h 3154"/>
              <a:gd name="T30" fmla="*/ 4000 w 8000"/>
              <a:gd name="T31" fmla="*/ 377 h 3154"/>
              <a:gd name="T32" fmla="*/ 5236 w 8000"/>
              <a:gd name="T33" fmla="*/ 83 h 3154"/>
              <a:gd name="T34" fmla="*/ 6351 w 8000"/>
              <a:gd name="T35" fmla="*/ 36 h 3154"/>
              <a:gd name="T36" fmla="*/ 7236 w 8000"/>
              <a:gd name="T37" fmla="*/ 301 h 3154"/>
              <a:gd name="T38" fmla="*/ 7804 w 8000"/>
              <a:gd name="T39" fmla="*/ 854 h 3154"/>
              <a:gd name="T40" fmla="*/ 8000 w 8000"/>
              <a:gd name="T41" fmla="*/ 1577 h 3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8000" h="3154">
                <a:moveTo>
                  <a:pt x="8000" y="1577"/>
                </a:moveTo>
                <a:cubicBezTo>
                  <a:pt x="8000" y="1818"/>
                  <a:pt x="7931" y="2087"/>
                  <a:pt x="7804" y="2300"/>
                </a:cubicBezTo>
                <a:cubicBezTo>
                  <a:pt x="7677" y="2513"/>
                  <a:pt x="7478" y="2717"/>
                  <a:pt x="7236" y="2853"/>
                </a:cubicBezTo>
                <a:cubicBezTo>
                  <a:pt x="6994" y="2989"/>
                  <a:pt x="6684" y="3082"/>
                  <a:pt x="6351" y="3118"/>
                </a:cubicBezTo>
                <a:cubicBezTo>
                  <a:pt x="6018" y="3154"/>
                  <a:pt x="5628" y="3128"/>
                  <a:pt x="5236" y="3071"/>
                </a:cubicBezTo>
                <a:cubicBezTo>
                  <a:pt x="4844" y="3014"/>
                  <a:pt x="4412" y="2895"/>
                  <a:pt x="4000" y="2777"/>
                </a:cubicBezTo>
                <a:cubicBezTo>
                  <a:pt x="3588" y="2659"/>
                  <a:pt x="3156" y="2499"/>
                  <a:pt x="2764" y="2366"/>
                </a:cubicBezTo>
                <a:cubicBezTo>
                  <a:pt x="2372" y="2233"/>
                  <a:pt x="1982" y="2086"/>
                  <a:pt x="1649" y="1977"/>
                </a:cubicBezTo>
                <a:cubicBezTo>
                  <a:pt x="1316" y="1868"/>
                  <a:pt x="1006" y="1776"/>
                  <a:pt x="764" y="1712"/>
                </a:cubicBezTo>
                <a:cubicBezTo>
                  <a:pt x="522" y="1648"/>
                  <a:pt x="323" y="1617"/>
                  <a:pt x="196" y="1595"/>
                </a:cubicBezTo>
                <a:cubicBezTo>
                  <a:pt x="69" y="1573"/>
                  <a:pt x="0" y="1571"/>
                  <a:pt x="0" y="1577"/>
                </a:cubicBezTo>
                <a:cubicBezTo>
                  <a:pt x="0" y="1583"/>
                  <a:pt x="69" y="1581"/>
                  <a:pt x="196" y="1559"/>
                </a:cubicBezTo>
                <a:cubicBezTo>
                  <a:pt x="323" y="1537"/>
                  <a:pt x="522" y="1506"/>
                  <a:pt x="764" y="1442"/>
                </a:cubicBezTo>
                <a:cubicBezTo>
                  <a:pt x="1006" y="1378"/>
                  <a:pt x="1316" y="1286"/>
                  <a:pt x="1649" y="1177"/>
                </a:cubicBezTo>
                <a:cubicBezTo>
                  <a:pt x="1982" y="1068"/>
                  <a:pt x="2372" y="921"/>
                  <a:pt x="2764" y="788"/>
                </a:cubicBezTo>
                <a:cubicBezTo>
                  <a:pt x="3156" y="655"/>
                  <a:pt x="3588" y="495"/>
                  <a:pt x="4000" y="377"/>
                </a:cubicBezTo>
                <a:cubicBezTo>
                  <a:pt x="4412" y="259"/>
                  <a:pt x="4844" y="140"/>
                  <a:pt x="5236" y="83"/>
                </a:cubicBezTo>
                <a:cubicBezTo>
                  <a:pt x="5628" y="26"/>
                  <a:pt x="6018" y="0"/>
                  <a:pt x="6351" y="36"/>
                </a:cubicBezTo>
                <a:cubicBezTo>
                  <a:pt x="6684" y="72"/>
                  <a:pt x="6994" y="165"/>
                  <a:pt x="7236" y="301"/>
                </a:cubicBezTo>
                <a:cubicBezTo>
                  <a:pt x="7478" y="437"/>
                  <a:pt x="7677" y="641"/>
                  <a:pt x="7804" y="854"/>
                </a:cubicBezTo>
                <a:cubicBezTo>
                  <a:pt x="7931" y="1067"/>
                  <a:pt x="8000" y="1336"/>
                  <a:pt x="8000" y="1577"/>
                </a:cubicBezTo>
                <a:close/>
              </a:path>
            </a:pathLst>
          </a:custGeom>
          <a:gradFill rotWithShape="0">
            <a:gsLst>
              <a:gs pos="0">
                <a:srgbClr val="FFFFFF"/>
              </a:gs>
              <a:gs pos="100000">
                <a:srgbClr val="C0C0C0"/>
              </a:gs>
            </a:gsLst>
            <a:lin ang="2700000" scaled="1"/>
          </a:gradFill>
          <a:ln w="9525" cap="flat" cmpd="sng">
            <a:solidFill>
              <a:srgbClr val="C0C0C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52" name="ZhengBibo_2009-10-13 10:23:45"/>
          <p:cNvSpPr/>
          <p:nvPr/>
        </p:nvSpPr>
        <p:spPr bwMode="auto">
          <a:xfrm rot="5400000">
            <a:off x="4748806" y="3053356"/>
            <a:ext cx="277415" cy="129778"/>
          </a:xfrm>
          <a:custGeom>
            <a:gdLst>
              <a:gd name="T0" fmla="*/ 8000 w 8000"/>
              <a:gd name="T1" fmla="*/ 1577 h 3154"/>
              <a:gd name="T2" fmla="*/ 7804 w 8000"/>
              <a:gd name="T3" fmla="*/ 2300 h 3154"/>
              <a:gd name="T4" fmla="*/ 7236 w 8000"/>
              <a:gd name="T5" fmla="*/ 2853 h 3154"/>
              <a:gd name="T6" fmla="*/ 6351 w 8000"/>
              <a:gd name="T7" fmla="*/ 3118 h 3154"/>
              <a:gd name="T8" fmla="*/ 5236 w 8000"/>
              <a:gd name="T9" fmla="*/ 3071 h 3154"/>
              <a:gd name="T10" fmla="*/ 4000 w 8000"/>
              <a:gd name="T11" fmla="*/ 2777 h 3154"/>
              <a:gd name="T12" fmla="*/ 2764 w 8000"/>
              <a:gd name="T13" fmla="*/ 2366 h 3154"/>
              <a:gd name="T14" fmla="*/ 1649 w 8000"/>
              <a:gd name="T15" fmla="*/ 1977 h 3154"/>
              <a:gd name="T16" fmla="*/ 764 w 8000"/>
              <a:gd name="T17" fmla="*/ 1712 h 3154"/>
              <a:gd name="T18" fmla="*/ 196 w 8000"/>
              <a:gd name="T19" fmla="*/ 1595 h 3154"/>
              <a:gd name="T20" fmla="*/ 0 w 8000"/>
              <a:gd name="T21" fmla="*/ 1577 h 3154"/>
              <a:gd name="T22" fmla="*/ 196 w 8000"/>
              <a:gd name="T23" fmla="*/ 1559 h 3154"/>
              <a:gd name="T24" fmla="*/ 764 w 8000"/>
              <a:gd name="T25" fmla="*/ 1442 h 3154"/>
              <a:gd name="T26" fmla="*/ 1649 w 8000"/>
              <a:gd name="T27" fmla="*/ 1177 h 3154"/>
              <a:gd name="T28" fmla="*/ 2764 w 8000"/>
              <a:gd name="T29" fmla="*/ 788 h 3154"/>
              <a:gd name="T30" fmla="*/ 4000 w 8000"/>
              <a:gd name="T31" fmla="*/ 377 h 3154"/>
              <a:gd name="T32" fmla="*/ 5236 w 8000"/>
              <a:gd name="T33" fmla="*/ 83 h 3154"/>
              <a:gd name="T34" fmla="*/ 6351 w 8000"/>
              <a:gd name="T35" fmla="*/ 36 h 3154"/>
              <a:gd name="T36" fmla="*/ 7236 w 8000"/>
              <a:gd name="T37" fmla="*/ 301 h 3154"/>
              <a:gd name="T38" fmla="*/ 7804 w 8000"/>
              <a:gd name="T39" fmla="*/ 854 h 3154"/>
              <a:gd name="T40" fmla="*/ 8000 w 8000"/>
              <a:gd name="T41" fmla="*/ 1577 h 3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8000" h="3154">
                <a:moveTo>
                  <a:pt x="8000" y="1577"/>
                </a:moveTo>
                <a:cubicBezTo>
                  <a:pt x="8000" y="1818"/>
                  <a:pt x="7931" y="2087"/>
                  <a:pt x="7804" y="2300"/>
                </a:cubicBezTo>
                <a:cubicBezTo>
                  <a:pt x="7677" y="2513"/>
                  <a:pt x="7478" y="2717"/>
                  <a:pt x="7236" y="2853"/>
                </a:cubicBezTo>
                <a:cubicBezTo>
                  <a:pt x="6994" y="2989"/>
                  <a:pt x="6684" y="3082"/>
                  <a:pt x="6351" y="3118"/>
                </a:cubicBezTo>
                <a:cubicBezTo>
                  <a:pt x="6018" y="3154"/>
                  <a:pt x="5628" y="3128"/>
                  <a:pt x="5236" y="3071"/>
                </a:cubicBezTo>
                <a:cubicBezTo>
                  <a:pt x="4844" y="3014"/>
                  <a:pt x="4412" y="2895"/>
                  <a:pt x="4000" y="2777"/>
                </a:cubicBezTo>
                <a:cubicBezTo>
                  <a:pt x="3588" y="2659"/>
                  <a:pt x="3156" y="2499"/>
                  <a:pt x="2764" y="2366"/>
                </a:cubicBezTo>
                <a:cubicBezTo>
                  <a:pt x="2372" y="2233"/>
                  <a:pt x="1982" y="2086"/>
                  <a:pt x="1649" y="1977"/>
                </a:cubicBezTo>
                <a:cubicBezTo>
                  <a:pt x="1316" y="1868"/>
                  <a:pt x="1006" y="1776"/>
                  <a:pt x="764" y="1712"/>
                </a:cubicBezTo>
                <a:cubicBezTo>
                  <a:pt x="522" y="1648"/>
                  <a:pt x="323" y="1617"/>
                  <a:pt x="196" y="1595"/>
                </a:cubicBezTo>
                <a:cubicBezTo>
                  <a:pt x="69" y="1573"/>
                  <a:pt x="0" y="1571"/>
                  <a:pt x="0" y="1577"/>
                </a:cubicBezTo>
                <a:cubicBezTo>
                  <a:pt x="0" y="1583"/>
                  <a:pt x="69" y="1581"/>
                  <a:pt x="196" y="1559"/>
                </a:cubicBezTo>
                <a:cubicBezTo>
                  <a:pt x="323" y="1537"/>
                  <a:pt x="522" y="1506"/>
                  <a:pt x="764" y="1442"/>
                </a:cubicBezTo>
                <a:cubicBezTo>
                  <a:pt x="1006" y="1378"/>
                  <a:pt x="1316" y="1286"/>
                  <a:pt x="1649" y="1177"/>
                </a:cubicBezTo>
                <a:cubicBezTo>
                  <a:pt x="1982" y="1068"/>
                  <a:pt x="2372" y="921"/>
                  <a:pt x="2764" y="788"/>
                </a:cubicBezTo>
                <a:cubicBezTo>
                  <a:pt x="3156" y="655"/>
                  <a:pt x="3588" y="495"/>
                  <a:pt x="4000" y="377"/>
                </a:cubicBezTo>
                <a:cubicBezTo>
                  <a:pt x="4412" y="259"/>
                  <a:pt x="4844" y="140"/>
                  <a:pt x="5236" y="83"/>
                </a:cubicBezTo>
                <a:cubicBezTo>
                  <a:pt x="5628" y="26"/>
                  <a:pt x="6018" y="0"/>
                  <a:pt x="6351" y="36"/>
                </a:cubicBezTo>
                <a:cubicBezTo>
                  <a:pt x="6684" y="72"/>
                  <a:pt x="6994" y="165"/>
                  <a:pt x="7236" y="301"/>
                </a:cubicBezTo>
                <a:cubicBezTo>
                  <a:pt x="7478" y="437"/>
                  <a:pt x="7677" y="641"/>
                  <a:pt x="7804" y="854"/>
                </a:cubicBezTo>
                <a:cubicBezTo>
                  <a:pt x="7931" y="1067"/>
                  <a:pt x="8000" y="1336"/>
                  <a:pt x="8000" y="1577"/>
                </a:cubicBezTo>
                <a:close/>
              </a:path>
            </a:pathLst>
          </a:custGeom>
          <a:gradFill rotWithShape="0">
            <a:gsLst>
              <a:gs pos="0">
                <a:srgbClr val="FFFFFF"/>
              </a:gs>
              <a:gs pos="100000">
                <a:srgbClr val="C0C0C0"/>
              </a:gs>
            </a:gsLst>
            <a:lin ang="2700000" scaled="1"/>
          </a:gradFill>
          <a:ln w="9525" cap="flat" cmpd="sng">
            <a:solidFill>
              <a:srgbClr val="C0C0C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55" name="ZhengBibo_2009-10-13 10:23:45"/>
          <p:cNvSpPr/>
          <p:nvPr/>
        </p:nvSpPr>
        <p:spPr bwMode="auto">
          <a:xfrm rot="5400000">
            <a:off x="5450679" y="2397917"/>
            <a:ext cx="278606" cy="129778"/>
          </a:xfrm>
          <a:custGeom>
            <a:gdLst>
              <a:gd name="T0" fmla="*/ 8000 w 8000"/>
              <a:gd name="T1" fmla="*/ 1577 h 3154"/>
              <a:gd name="T2" fmla="*/ 7804 w 8000"/>
              <a:gd name="T3" fmla="*/ 2300 h 3154"/>
              <a:gd name="T4" fmla="*/ 7236 w 8000"/>
              <a:gd name="T5" fmla="*/ 2853 h 3154"/>
              <a:gd name="T6" fmla="*/ 6351 w 8000"/>
              <a:gd name="T7" fmla="*/ 3118 h 3154"/>
              <a:gd name="T8" fmla="*/ 5236 w 8000"/>
              <a:gd name="T9" fmla="*/ 3071 h 3154"/>
              <a:gd name="T10" fmla="*/ 4000 w 8000"/>
              <a:gd name="T11" fmla="*/ 2777 h 3154"/>
              <a:gd name="T12" fmla="*/ 2764 w 8000"/>
              <a:gd name="T13" fmla="*/ 2366 h 3154"/>
              <a:gd name="T14" fmla="*/ 1649 w 8000"/>
              <a:gd name="T15" fmla="*/ 1977 h 3154"/>
              <a:gd name="T16" fmla="*/ 764 w 8000"/>
              <a:gd name="T17" fmla="*/ 1712 h 3154"/>
              <a:gd name="T18" fmla="*/ 196 w 8000"/>
              <a:gd name="T19" fmla="*/ 1595 h 3154"/>
              <a:gd name="T20" fmla="*/ 0 w 8000"/>
              <a:gd name="T21" fmla="*/ 1577 h 3154"/>
              <a:gd name="T22" fmla="*/ 196 w 8000"/>
              <a:gd name="T23" fmla="*/ 1559 h 3154"/>
              <a:gd name="T24" fmla="*/ 764 w 8000"/>
              <a:gd name="T25" fmla="*/ 1442 h 3154"/>
              <a:gd name="T26" fmla="*/ 1649 w 8000"/>
              <a:gd name="T27" fmla="*/ 1177 h 3154"/>
              <a:gd name="T28" fmla="*/ 2764 w 8000"/>
              <a:gd name="T29" fmla="*/ 788 h 3154"/>
              <a:gd name="T30" fmla="*/ 4000 w 8000"/>
              <a:gd name="T31" fmla="*/ 377 h 3154"/>
              <a:gd name="T32" fmla="*/ 5236 w 8000"/>
              <a:gd name="T33" fmla="*/ 83 h 3154"/>
              <a:gd name="T34" fmla="*/ 6351 w 8000"/>
              <a:gd name="T35" fmla="*/ 36 h 3154"/>
              <a:gd name="T36" fmla="*/ 7236 w 8000"/>
              <a:gd name="T37" fmla="*/ 301 h 3154"/>
              <a:gd name="T38" fmla="*/ 7804 w 8000"/>
              <a:gd name="T39" fmla="*/ 854 h 3154"/>
              <a:gd name="T40" fmla="*/ 8000 w 8000"/>
              <a:gd name="T41" fmla="*/ 1577 h 3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8000" h="3154">
                <a:moveTo>
                  <a:pt x="8000" y="1577"/>
                </a:moveTo>
                <a:cubicBezTo>
                  <a:pt x="8000" y="1818"/>
                  <a:pt x="7931" y="2087"/>
                  <a:pt x="7804" y="2300"/>
                </a:cubicBezTo>
                <a:cubicBezTo>
                  <a:pt x="7677" y="2513"/>
                  <a:pt x="7478" y="2717"/>
                  <a:pt x="7236" y="2853"/>
                </a:cubicBezTo>
                <a:cubicBezTo>
                  <a:pt x="6994" y="2989"/>
                  <a:pt x="6684" y="3082"/>
                  <a:pt x="6351" y="3118"/>
                </a:cubicBezTo>
                <a:cubicBezTo>
                  <a:pt x="6018" y="3154"/>
                  <a:pt x="5628" y="3128"/>
                  <a:pt x="5236" y="3071"/>
                </a:cubicBezTo>
                <a:cubicBezTo>
                  <a:pt x="4844" y="3014"/>
                  <a:pt x="4412" y="2895"/>
                  <a:pt x="4000" y="2777"/>
                </a:cubicBezTo>
                <a:cubicBezTo>
                  <a:pt x="3588" y="2659"/>
                  <a:pt x="3156" y="2499"/>
                  <a:pt x="2764" y="2366"/>
                </a:cubicBezTo>
                <a:cubicBezTo>
                  <a:pt x="2372" y="2233"/>
                  <a:pt x="1982" y="2086"/>
                  <a:pt x="1649" y="1977"/>
                </a:cubicBezTo>
                <a:cubicBezTo>
                  <a:pt x="1316" y="1868"/>
                  <a:pt x="1006" y="1776"/>
                  <a:pt x="764" y="1712"/>
                </a:cubicBezTo>
                <a:cubicBezTo>
                  <a:pt x="522" y="1648"/>
                  <a:pt x="323" y="1617"/>
                  <a:pt x="196" y="1595"/>
                </a:cubicBezTo>
                <a:cubicBezTo>
                  <a:pt x="69" y="1573"/>
                  <a:pt x="0" y="1571"/>
                  <a:pt x="0" y="1577"/>
                </a:cubicBezTo>
                <a:cubicBezTo>
                  <a:pt x="0" y="1583"/>
                  <a:pt x="69" y="1581"/>
                  <a:pt x="196" y="1559"/>
                </a:cubicBezTo>
                <a:cubicBezTo>
                  <a:pt x="323" y="1537"/>
                  <a:pt x="522" y="1506"/>
                  <a:pt x="764" y="1442"/>
                </a:cubicBezTo>
                <a:cubicBezTo>
                  <a:pt x="1006" y="1378"/>
                  <a:pt x="1316" y="1286"/>
                  <a:pt x="1649" y="1177"/>
                </a:cubicBezTo>
                <a:cubicBezTo>
                  <a:pt x="1982" y="1068"/>
                  <a:pt x="2372" y="921"/>
                  <a:pt x="2764" y="788"/>
                </a:cubicBezTo>
                <a:cubicBezTo>
                  <a:pt x="3156" y="655"/>
                  <a:pt x="3588" y="495"/>
                  <a:pt x="4000" y="377"/>
                </a:cubicBezTo>
                <a:cubicBezTo>
                  <a:pt x="4412" y="259"/>
                  <a:pt x="4844" y="140"/>
                  <a:pt x="5236" y="83"/>
                </a:cubicBezTo>
                <a:cubicBezTo>
                  <a:pt x="5628" y="26"/>
                  <a:pt x="6018" y="0"/>
                  <a:pt x="6351" y="36"/>
                </a:cubicBezTo>
                <a:cubicBezTo>
                  <a:pt x="6684" y="72"/>
                  <a:pt x="6994" y="165"/>
                  <a:pt x="7236" y="301"/>
                </a:cubicBezTo>
                <a:cubicBezTo>
                  <a:pt x="7478" y="437"/>
                  <a:pt x="7677" y="641"/>
                  <a:pt x="7804" y="854"/>
                </a:cubicBezTo>
                <a:cubicBezTo>
                  <a:pt x="7931" y="1067"/>
                  <a:pt x="8000" y="1336"/>
                  <a:pt x="8000" y="1577"/>
                </a:cubicBezTo>
                <a:close/>
              </a:path>
            </a:pathLst>
          </a:custGeom>
          <a:gradFill rotWithShape="0">
            <a:gsLst>
              <a:gs pos="0">
                <a:srgbClr val="FFFFFF"/>
              </a:gs>
              <a:gs pos="100000">
                <a:srgbClr val="C0C0C0"/>
              </a:gs>
            </a:gsLst>
            <a:lin ang="2700000" scaled="1"/>
          </a:gradFill>
          <a:ln w="9525" cap="flat" cmpd="sng">
            <a:solidFill>
              <a:srgbClr val="C0C0C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58" name="ZhengBibo_2009-10-13 10:23:45"/>
          <p:cNvSpPr/>
          <p:nvPr/>
        </p:nvSpPr>
        <p:spPr bwMode="auto">
          <a:xfrm rot="5400000">
            <a:off x="3925487" y="3652835"/>
            <a:ext cx="277416" cy="128588"/>
          </a:xfrm>
          <a:custGeom>
            <a:gdLst>
              <a:gd name="T0" fmla="*/ 8000 w 8000"/>
              <a:gd name="T1" fmla="*/ 1577 h 3154"/>
              <a:gd name="T2" fmla="*/ 7804 w 8000"/>
              <a:gd name="T3" fmla="*/ 2300 h 3154"/>
              <a:gd name="T4" fmla="*/ 7236 w 8000"/>
              <a:gd name="T5" fmla="*/ 2853 h 3154"/>
              <a:gd name="T6" fmla="*/ 6351 w 8000"/>
              <a:gd name="T7" fmla="*/ 3118 h 3154"/>
              <a:gd name="T8" fmla="*/ 5236 w 8000"/>
              <a:gd name="T9" fmla="*/ 3071 h 3154"/>
              <a:gd name="T10" fmla="*/ 4000 w 8000"/>
              <a:gd name="T11" fmla="*/ 2777 h 3154"/>
              <a:gd name="T12" fmla="*/ 2764 w 8000"/>
              <a:gd name="T13" fmla="*/ 2366 h 3154"/>
              <a:gd name="T14" fmla="*/ 1649 w 8000"/>
              <a:gd name="T15" fmla="*/ 1977 h 3154"/>
              <a:gd name="T16" fmla="*/ 764 w 8000"/>
              <a:gd name="T17" fmla="*/ 1712 h 3154"/>
              <a:gd name="T18" fmla="*/ 196 w 8000"/>
              <a:gd name="T19" fmla="*/ 1595 h 3154"/>
              <a:gd name="T20" fmla="*/ 0 w 8000"/>
              <a:gd name="T21" fmla="*/ 1577 h 3154"/>
              <a:gd name="T22" fmla="*/ 196 w 8000"/>
              <a:gd name="T23" fmla="*/ 1559 h 3154"/>
              <a:gd name="T24" fmla="*/ 764 w 8000"/>
              <a:gd name="T25" fmla="*/ 1442 h 3154"/>
              <a:gd name="T26" fmla="*/ 1649 w 8000"/>
              <a:gd name="T27" fmla="*/ 1177 h 3154"/>
              <a:gd name="T28" fmla="*/ 2764 w 8000"/>
              <a:gd name="T29" fmla="*/ 788 h 3154"/>
              <a:gd name="T30" fmla="*/ 4000 w 8000"/>
              <a:gd name="T31" fmla="*/ 377 h 3154"/>
              <a:gd name="T32" fmla="*/ 5236 w 8000"/>
              <a:gd name="T33" fmla="*/ 83 h 3154"/>
              <a:gd name="T34" fmla="*/ 6351 w 8000"/>
              <a:gd name="T35" fmla="*/ 36 h 3154"/>
              <a:gd name="T36" fmla="*/ 7236 w 8000"/>
              <a:gd name="T37" fmla="*/ 301 h 3154"/>
              <a:gd name="T38" fmla="*/ 7804 w 8000"/>
              <a:gd name="T39" fmla="*/ 854 h 3154"/>
              <a:gd name="T40" fmla="*/ 8000 w 8000"/>
              <a:gd name="T41" fmla="*/ 1577 h 3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8000" h="3154">
                <a:moveTo>
                  <a:pt x="8000" y="1577"/>
                </a:moveTo>
                <a:cubicBezTo>
                  <a:pt x="8000" y="1818"/>
                  <a:pt x="7931" y="2087"/>
                  <a:pt x="7804" y="2300"/>
                </a:cubicBezTo>
                <a:cubicBezTo>
                  <a:pt x="7677" y="2513"/>
                  <a:pt x="7478" y="2717"/>
                  <a:pt x="7236" y="2853"/>
                </a:cubicBezTo>
                <a:cubicBezTo>
                  <a:pt x="6994" y="2989"/>
                  <a:pt x="6684" y="3082"/>
                  <a:pt x="6351" y="3118"/>
                </a:cubicBezTo>
                <a:cubicBezTo>
                  <a:pt x="6018" y="3154"/>
                  <a:pt x="5628" y="3128"/>
                  <a:pt x="5236" y="3071"/>
                </a:cubicBezTo>
                <a:cubicBezTo>
                  <a:pt x="4844" y="3014"/>
                  <a:pt x="4412" y="2895"/>
                  <a:pt x="4000" y="2777"/>
                </a:cubicBezTo>
                <a:cubicBezTo>
                  <a:pt x="3588" y="2659"/>
                  <a:pt x="3156" y="2499"/>
                  <a:pt x="2764" y="2366"/>
                </a:cubicBezTo>
                <a:cubicBezTo>
                  <a:pt x="2372" y="2233"/>
                  <a:pt x="1982" y="2086"/>
                  <a:pt x="1649" y="1977"/>
                </a:cubicBezTo>
                <a:cubicBezTo>
                  <a:pt x="1316" y="1868"/>
                  <a:pt x="1006" y="1776"/>
                  <a:pt x="764" y="1712"/>
                </a:cubicBezTo>
                <a:cubicBezTo>
                  <a:pt x="522" y="1648"/>
                  <a:pt x="323" y="1617"/>
                  <a:pt x="196" y="1595"/>
                </a:cubicBezTo>
                <a:cubicBezTo>
                  <a:pt x="69" y="1573"/>
                  <a:pt x="0" y="1571"/>
                  <a:pt x="0" y="1577"/>
                </a:cubicBezTo>
                <a:cubicBezTo>
                  <a:pt x="0" y="1583"/>
                  <a:pt x="69" y="1581"/>
                  <a:pt x="196" y="1559"/>
                </a:cubicBezTo>
                <a:cubicBezTo>
                  <a:pt x="323" y="1537"/>
                  <a:pt x="522" y="1506"/>
                  <a:pt x="764" y="1442"/>
                </a:cubicBezTo>
                <a:cubicBezTo>
                  <a:pt x="1006" y="1378"/>
                  <a:pt x="1316" y="1286"/>
                  <a:pt x="1649" y="1177"/>
                </a:cubicBezTo>
                <a:cubicBezTo>
                  <a:pt x="1982" y="1068"/>
                  <a:pt x="2372" y="921"/>
                  <a:pt x="2764" y="788"/>
                </a:cubicBezTo>
                <a:cubicBezTo>
                  <a:pt x="3156" y="655"/>
                  <a:pt x="3588" y="495"/>
                  <a:pt x="4000" y="377"/>
                </a:cubicBezTo>
                <a:cubicBezTo>
                  <a:pt x="4412" y="259"/>
                  <a:pt x="4844" y="140"/>
                  <a:pt x="5236" y="83"/>
                </a:cubicBezTo>
                <a:cubicBezTo>
                  <a:pt x="5628" y="26"/>
                  <a:pt x="6018" y="0"/>
                  <a:pt x="6351" y="36"/>
                </a:cubicBezTo>
                <a:cubicBezTo>
                  <a:pt x="6684" y="72"/>
                  <a:pt x="6994" y="165"/>
                  <a:pt x="7236" y="301"/>
                </a:cubicBezTo>
                <a:cubicBezTo>
                  <a:pt x="7478" y="437"/>
                  <a:pt x="7677" y="641"/>
                  <a:pt x="7804" y="854"/>
                </a:cubicBezTo>
                <a:cubicBezTo>
                  <a:pt x="7931" y="1067"/>
                  <a:pt x="8000" y="1336"/>
                  <a:pt x="8000" y="1577"/>
                </a:cubicBezTo>
                <a:close/>
              </a:path>
            </a:pathLst>
          </a:custGeom>
          <a:gradFill rotWithShape="0">
            <a:gsLst>
              <a:gs pos="0">
                <a:srgbClr val="FFFFFF"/>
              </a:gs>
              <a:gs pos="100000">
                <a:srgbClr val="C0C0C0"/>
              </a:gs>
            </a:gsLst>
            <a:lin ang="2700000" scaled="1"/>
          </a:gradFill>
          <a:ln w="9525" cap="flat" cmpd="sng">
            <a:solidFill>
              <a:srgbClr val="C0C0C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61" name="ZhengBibo_2009-10-13 10:23:45"/>
          <p:cNvSpPr/>
          <p:nvPr/>
        </p:nvSpPr>
        <p:spPr bwMode="auto">
          <a:xfrm rot="5400000">
            <a:off x="3709389" y="2193724"/>
            <a:ext cx="277415" cy="129779"/>
          </a:xfrm>
          <a:custGeom>
            <a:gdLst>
              <a:gd name="T0" fmla="*/ 8000 w 8000"/>
              <a:gd name="T1" fmla="*/ 1577 h 3154"/>
              <a:gd name="T2" fmla="*/ 7804 w 8000"/>
              <a:gd name="T3" fmla="*/ 2300 h 3154"/>
              <a:gd name="T4" fmla="*/ 7236 w 8000"/>
              <a:gd name="T5" fmla="*/ 2853 h 3154"/>
              <a:gd name="T6" fmla="*/ 6351 w 8000"/>
              <a:gd name="T7" fmla="*/ 3118 h 3154"/>
              <a:gd name="T8" fmla="*/ 5236 w 8000"/>
              <a:gd name="T9" fmla="*/ 3071 h 3154"/>
              <a:gd name="T10" fmla="*/ 4000 w 8000"/>
              <a:gd name="T11" fmla="*/ 2777 h 3154"/>
              <a:gd name="T12" fmla="*/ 2764 w 8000"/>
              <a:gd name="T13" fmla="*/ 2366 h 3154"/>
              <a:gd name="T14" fmla="*/ 1649 w 8000"/>
              <a:gd name="T15" fmla="*/ 1977 h 3154"/>
              <a:gd name="T16" fmla="*/ 764 w 8000"/>
              <a:gd name="T17" fmla="*/ 1712 h 3154"/>
              <a:gd name="T18" fmla="*/ 196 w 8000"/>
              <a:gd name="T19" fmla="*/ 1595 h 3154"/>
              <a:gd name="T20" fmla="*/ 0 w 8000"/>
              <a:gd name="T21" fmla="*/ 1577 h 3154"/>
              <a:gd name="T22" fmla="*/ 196 w 8000"/>
              <a:gd name="T23" fmla="*/ 1559 h 3154"/>
              <a:gd name="T24" fmla="*/ 764 w 8000"/>
              <a:gd name="T25" fmla="*/ 1442 h 3154"/>
              <a:gd name="T26" fmla="*/ 1649 w 8000"/>
              <a:gd name="T27" fmla="*/ 1177 h 3154"/>
              <a:gd name="T28" fmla="*/ 2764 w 8000"/>
              <a:gd name="T29" fmla="*/ 788 h 3154"/>
              <a:gd name="T30" fmla="*/ 4000 w 8000"/>
              <a:gd name="T31" fmla="*/ 377 h 3154"/>
              <a:gd name="T32" fmla="*/ 5236 w 8000"/>
              <a:gd name="T33" fmla="*/ 83 h 3154"/>
              <a:gd name="T34" fmla="*/ 6351 w 8000"/>
              <a:gd name="T35" fmla="*/ 36 h 3154"/>
              <a:gd name="T36" fmla="*/ 7236 w 8000"/>
              <a:gd name="T37" fmla="*/ 301 h 3154"/>
              <a:gd name="T38" fmla="*/ 7804 w 8000"/>
              <a:gd name="T39" fmla="*/ 854 h 3154"/>
              <a:gd name="T40" fmla="*/ 8000 w 8000"/>
              <a:gd name="T41" fmla="*/ 1577 h 3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8000" h="3154">
                <a:moveTo>
                  <a:pt x="8000" y="1577"/>
                </a:moveTo>
                <a:cubicBezTo>
                  <a:pt x="8000" y="1818"/>
                  <a:pt x="7931" y="2087"/>
                  <a:pt x="7804" y="2300"/>
                </a:cubicBezTo>
                <a:cubicBezTo>
                  <a:pt x="7677" y="2513"/>
                  <a:pt x="7478" y="2717"/>
                  <a:pt x="7236" y="2853"/>
                </a:cubicBezTo>
                <a:cubicBezTo>
                  <a:pt x="6994" y="2989"/>
                  <a:pt x="6684" y="3082"/>
                  <a:pt x="6351" y="3118"/>
                </a:cubicBezTo>
                <a:cubicBezTo>
                  <a:pt x="6018" y="3154"/>
                  <a:pt x="5628" y="3128"/>
                  <a:pt x="5236" y="3071"/>
                </a:cubicBezTo>
                <a:cubicBezTo>
                  <a:pt x="4844" y="3014"/>
                  <a:pt x="4412" y="2895"/>
                  <a:pt x="4000" y="2777"/>
                </a:cubicBezTo>
                <a:cubicBezTo>
                  <a:pt x="3588" y="2659"/>
                  <a:pt x="3156" y="2499"/>
                  <a:pt x="2764" y="2366"/>
                </a:cubicBezTo>
                <a:cubicBezTo>
                  <a:pt x="2372" y="2233"/>
                  <a:pt x="1982" y="2086"/>
                  <a:pt x="1649" y="1977"/>
                </a:cubicBezTo>
                <a:cubicBezTo>
                  <a:pt x="1316" y="1868"/>
                  <a:pt x="1006" y="1776"/>
                  <a:pt x="764" y="1712"/>
                </a:cubicBezTo>
                <a:cubicBezTo>
                  <a:pt x="522" y="1648"/>
                  <a:pt x="323" y="1617"/>
                  <a:pt x="196" y="1595"/>
                </a:cubicBezTo>
                <a:cubicBezTo>
                  <a:pt x="69" y="1573"/>
                  <a:pt x="0" y="1571"/>
                  <a:pt x="0" y="1577"/>
                </a:cubicBezTo>
                <a:cubicBezTo>
                  <a:pt x="0" y="1583"/>
                  <a:pt x="69" y="1581"/>
                  <a:pt x="196" y="1559"/>
                </a:cubicBezTo>
                <a:cubicBezTo>
                  <a:pt x="323" y="1537"/>
                  <a:pt x="522" y="1506"/>
                  <a:pt x="764" y="1442"/>
                </a:cubicBezTo>
                <a:cubicBezTo>
                  <a:pt x="1006" y="1378"/>
                  <a:pt x="1316" y="1286"/>
                  <a:pt x="1649" y="1177"/>
                </a:cubicBezTo>
                <a:cubicBezTo>
                  <a:pt x="1982" y="1068"/>
                  <a:pt x="2372" y="921"/>
                  <a:pt x="2764" y="788"/>
                </a:cubicBezTo>
                <a:cubicBezTo>
                  <a:pt x="3156" y="655"/>
                  <a:pt x="3588" y="495"/>
                  <a:pt x="4000" y="377"/>
                </a:cubicBezTo>
                <a:cubicBezTo>
                  <a:pt x="4412" y="259"/>
                  <a:pt x="4844" y="140"/>
                  <a:pt x="5236" y="83"/>
                </a:cubicBezTo>
                <a:cubicBezTo>
                  <a:pt x="5628" y="26"/>
                  <a:pt x="6018" y="0"/>
                  <a:pt x="6351" y="36"/>
                </a:cubicBezTo>
                <a:cubicBezTo>
                  <a:pt x="6684" y="72"/>
                  <a:pt x="6994" y="165"/>
                  <a:pt x="7236" y="301"/>
                </a:cubicBezTo>
                <a:cubicBezTo>
                  <a:pt x="7478" y="437"/>
                  <a:pt x="7677" y="641"/>
                  <a:pt x="7804" y="854"/>
                </a:cubicBezTo>
                <a:cubicBezTo>
                  <a:pt x="7931" y="1067"/>
                  <a:pt x="8000" y="1336"/>
                  <a:pt x="8000" y="1577"/>
                </a:cubicBezTo>
                <a:close/>
              </a:path>
            </a:pathLst>
          </a:custGeom>
          <a:gradFill rotWithShape="0">
            <a:gsLst>
              <a:gs pos="0">
                <a:srgbClr val="FFFFFF"/>
              </a:gs>
              <a:gs pos="100000">
                <a:srgbClr val="C0C0C0"/>
              </a:gs>
            </a:gsLst>
            <a:lin ang="2700000" scaled="1"/>
          </a:gradFill>
          <a:ln w="9525" cap="flat" cmpd="sng">
            <a:solidFill>
              <a:srgbClr val="C0C0C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64" name="ZhengBibo_2009-10-13 10:23:45"/>
          <p:cNvSpPr/>
          <p:nvPr/>
        </p:nvSpPr>
        <p:spPr bwMode="auto">
          <a:xfrm rot="5400000">
            <a:off x="4573187" y="2128835"/>
            <a:ext cx="277416" cy="128588"/>
          </a:xfrm>
          <a:custGeom>
            <a:gdLst>
              <a:gd name="T0" fmla="*/ 8000 w 8000"/>
              <a:gd name="T1" fmla="*/ 1577 h 3154"/>
              <a:gd name="T2" fmla="*/ 7804 w 8000"/>
              <a:gd name="T3" fmla="*/ 2300 h 3154"/>
              <a:gd name="T4" fmla="*/ 7236 w 8000"/>
              <a:gd name="T5" fmla="*/ 2853 h 3154"/>
              <a:gd name="T6" fmla="*/ 6351 w 8000"/>
              <a:gd name="T7" fmla="*/ 3118 h 3154"/>
              <a:gd name="T8" fmla="*/ 5236 w 8000"/>
              <a:gd name="T9" fmla="*/ 3071 h 3154"/>
              <a:gd name="T10" fmla="*/ 4000 w 8000"/>
              <a:gd name="T11" fmla="*/ 2777 h 3154"/>
              <a:gd name="T12" fmla="*/ 2764 w 8000"/>
              <a:gd name="T13" fmla="*/ 2366 h 3154"/>
              <a:gd name="T14" fmla="*/ 1649 w 8000"/>
              <a:gd name="T15" fmla="*/ 1977 h 3154"/>
              <a:gd name="T16" fmla="*/ 764 w 8000"/>
              <a:gd name="T17" fmla="*/ 1712 h 3154"/>
              <a:gd name="T18" fmla="*/ 196 w 8000"/>
              <a:gd name="T19" fmla="*/ 1595 h 3154"/>
              <a:gd name="T20" fmla="*/ 0 w 8000"/>
              <a:gd name="T21" fmla="*/ 1577 h 3154"/>
              <a:gd name="T22" fmla="*/ 196 w 8000"/>
              <a:gd name="T23" fmla="*/ 1559 h 3154"/>
              <a:gd name="T24" fmla="*/ 764 w 8000"/>
              <a:gd name="T25" fmla="*/ 1442 h 3154"/>
              <a:gd name="T26" fmla="*/ 1649 w 8000"/>
              <a:gd name="T27" fmla="*/ 1177 h 3154"/>
              <a:gd name="T28" fmla="*/ 2764 w 8000"/>
              <a:gd name="T29" fmla="*/ 788 h 3154"/>
              <a:gd name="T30" fmla="*/ 4000 w 8000"/>
              <a:gd name="T31" fmla="*/ 377 h 3154"/>
              <a:gd name="T32" fmla="*/ 5236 w 8000"/>
              <a:gd name="T33" fmla="*/ 83 h 3154"/>
              <a:gd name="T34" fmla="*/ 6351 w 8000"/>
              <a:gd name="T35" fmla="*/ 36 h 3154"/>
              <a:gd name="T36" fmla="*/ 7236 w 8000"/>
              <a:gd name="T37" fmla="*/ 301 h 3154"/>
              <a:gd name="T38" fmla="*/ 7804 w 8000"/>
              <a:gd name="T39" fmla="*/ 854 h 3154"/>
              <a:gd name="T40" fmla="*/ 8000 w 8000"/>
              <a:gd name="T41" fmla="*/ 1577 h 3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8000" h="3154">
                <a:moveTo>
                  <a:pt x="8000" y="1577"/>
                </a:moveTo>
                <a:cubicBezTo>
                  <a:pt x="8000" y="1818"/>
                  <a:pt x="7931" y="2087"/>
                  <a:pt x="7804" y="2300"/>
                </a:cubicBezTo>
                <a:cubicBezTo>
                  <a:pt x="7677" y="2513"/>
                  <a:pt x="7478" y="2717"/>
                  <a:pt x="7236" y="2853"/>
                </a:cubicBezTo>
                <a:cubicBezTo>
                  <a:pt x="6994" y="2989"/>
                  <a:pt x="6684" y="3082"/>
                  <a:pt x="6351" y="3118"/>
                </a:cubicBezTo>
                <a:cubicBezTo>
                  <a:pt x="6018" y="3154"/>
                  <a:pt x="5628" y="3128"/>
                  <a:pt x="5236" y="3071"/>
                </a:cubicBezTo>
                <a:cubicBezTo>
                  <a:pt x="4844" y="3014"/>
                  <a:pt x="4412" y="2895"/>
                  <a:pt x="4000" y="2777"/>
                </a:cubicBezTo>
                <a:cubicBezTo>
                  <a:pt x="3588" y="2659"/>
                  <a:pt x="3156" y="2499"/>
                  <a:pt x="2764" y="2366"/>
                </a:cubicBezTo>
                <a:cubicBezTo>
                  <a:pt x="2372" y="2233"/>
                  <a:pt x="1982" y="2086"/>
                  <a:pt x="1649" y="1977"/>
                </a:cubicBezTo>
                <a:cubicBezTo>
                  <a:pt x="1316" y="1868"/>
                  <a:pt x="1006" y="1776"/>
                  <a:pt x="764" y="1712"/>
                </a:cubicBezTo>
                <a:cubicBezTo>
                  <a:pt x="522" y="1648"/>
                  <a:pt x="323" y="1617"/>
                  <a:pt x="196" y="1595"/>
                </a:cubicBezTo>
                <a:cubicBezTo>
                  <a:pt x="69" y="1573"/>
                  <a:pt x="0" y="1571"/>
                  <a:pt x="0" y="1577"/>
                </a:cubicBezTo>
                <a:cubicBezTo>
                  <a:pt x="0" y="1583"/>
                  <a:pt x="69" y="1581"/>
                  <a:pt x="196" y="1559"/>
                </a:cubicBezTo>
                <a:cubicBezTo>
                  <a:pt x="323" y="1537"/>
                  <a:pt x="522" y="1506"/>
                  <a:pt x="764" y="1442"/>
                </a:cubicBezTo>
                <a:cubicBezTo>
                  <a:pt x="1006" y="1378"/>
                  <a:pt x="1316" y="1286"/>
                  <a:pt x="1649" y="1177"/>
                </a:cubicBezTo>
                <a:cubicBezTo>
                  <a:pt x="1982" y="1068"/>
                  <a:pt x="2372" y="921"/>
                  <a:pt x="2764" y="788"/>
                </a:cubicBezTo>
                <a:cubicBezTo>
                  <a:pt x="3156" y="655"/>
                  <a:pt x="3588" y="495"/>
                  <a:pt x="4000" y="377"/>
                </a:cubicBezTo>
                <a:cubicBezTo>
                  <a:pt x="4412" y="259"/>
                  <a:pt x="4844" y="140"/>
                  <a:pt x="5236" y="83"/>
                </a:cubicBezTo>
                <a:cubicBezTo>
                  <a:pt x="5628" y="26"/>
                  <a:pt x="6018" y="0"/>
                  <a:pt x="6351" y="36"/>
                </a:cubicBezTo>
                <a:cubicBezTo>
                  <a:pt x="6684" y="72"/>
                  <a:pt x="6994" y="165"/>
                  <a:pt x="7236" y="301"/>
                </a:cubicBezTo>
                <a:cubicBezTo>
                  <a:pt x="7478" y="437"/>
                  <a:pt x="7677" y="641"/>
                  <a:pt x="7804" y="854"/>
                </a:cubicBezTo>
                <a:cubicBezTo>
                  <a:pt x="7931" y="1067"/>
                  <a:pt x="8000" y="1336"/>
                  <a:pt x="8000" y="1577"/>
                </a:cubicBezTo>
                <a:close/>
              </a:path>
            </a:pathLst>
          </a:custGeom>
          <a:gradFill rotWithShape="0">
            <a:gsLst>
              <a:gs pos="0">
                <a:srgbClr val="FFFFFF"/>
              </a:gs>
              <a:gs pos="100000">
                <a:srgbClr val="C0C0C0"/>
              </a:gs>
            </a:gsLst>
            <a:lin ang="2700000" scaled="1"/>
          </a:gradFill>
          <a:ln w="9525" cap="flat" cmpd="sng">
            <a:solidFill>
              <a:srgbClr val="C0C0C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65" name="ZhengBibo_2009-10-13 10:23:45"/>
          <p:cNvSpPr/>
          <p:nvPr/>
        </p:nvSpPr>
        <p:spPr bwMode="auto">
          <a:xfrm rot="5400000">
            <a:off x="1174549" y="2862856"/>
            <a:ext cx="277415" cy="129778"/>
          </a:xfrm>
          <a:custGeom>
            <a:gdLst>
              <a:gd name="T0" fmla="*/ 8000 w 8000"/>
              <a:gd name="T1" fmla="*/ 1577 h 3154"/>
              <a:gd name="T2" fmla="*/ 7804 w 8000"/>
              <a:gd name="T3" fmla="*/ 2300 h 3154"/>
              <a:gd name="T4" fmla="*/ 7236 w 8000"/>
              <a:gd name="T5" fmla="*/ 2853 h 3154"/>
              <a:gd name="T6" fmla="*/ 6351 w 8000"/>
              <a:gd name="T7" fmla="*/ 3118 h 3154"/>
              <a:gd name="T8" fmla="*/ 5236 w 8000"/>
              <a:gd name="T9" fmla="*/ 3071 h 3154"/>
              <a:gd name="T10" fmla="*/ 4000 w 8000"/>
              <a:gd name="T11" fmla="*/ 2777 h 3154"/>
              <a:gd name="T12" fmla="*/ 2764 w 8000"/>
              <a:gd name="T13" fmla="*/ 2366 h 3154"/>
              <a:gd name="T14" fmla="*/ 1649 w 8000"/>
              <a:gd name="T15" fmla="*/ 1977 h 3154"/>
              <a:gd name="T16" fmla="*/ 764 w 8000"/>
              <a:gd name="T17" fmla="*/ 1712 h 3154"/>
              <a:gd name="T18" fmla="*/ 196 w 8000"/>
              <a:gd name="T19" fmla="*/ 1595 h 3154"/>
              <a:gd name="T20" fmla="*/ 0 w 8000"/>
              <a:gd name="T21" fmla="*/ 1577 h 3154"/>
              <a:gd name="T22" fmla="*/ 196 w 8000"/>
              <a:gd name="T23" fmla="*/ 1559 h 3154"/>
              <a:gd name="T24" fmla="*/ 764 w 8000"/>
              <a:gd name="T25" fmla="*/ 1442 h 3154"/>
              <a:gd name="T26" fmla="*/ 1649 w 8000"/>
              <a:gd name="T27" fmla="*/ 1177 h 3154"/>
              <a:gd name="T28" fmla="*/ 2764 w 8000"/>
              <a:gd name="T29" fmla="*/ 788 h 3154"/>
              <a:gd name="T30" fmla="*/ 4000 w 8000"/>
              <a:gd name="T31" fmla="*/ 377 h 3154"/>
              <a:gd name="T32" fmla="*/ 5236 w 8000"/>
              <a:gd name="T33" fmla="*/ 83 h 3154"/>
              <a:gd name="T34" fmla="*/ 6351 w 8000"/>
              <a:gd name="T35" fmla="*/ 36 h 3154"/>
              <a:gd name="T36" fmla="*/ 7236 w 8000"/>
              <a:gd name="T37" fmla="*/ 301 h 3154"/>
              <a:gd name="T38" fmla="*/ 7804 w 8000"/>
              <a:gd name="T39" fmla="*/ 854 h 3154"/>
              <a:gd name="T40" fmla="*/ 8000 w 8000"/>
              <a:gd name="T41" fmla="*/ 1577 h 3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8000" h="3154">
                <a:moveTo>
                  <a:pt x="8000" y="1577"/>
                </a:moveTo>
                <a:cubicBezTo>
                  <a:pt x="8000" y="1818"/>
                  <a:pt x="7931" y="2087"/>
                  <a:pt x="7804" y="2300"/>
                </a:cubicBezTo>
                <a:cubicBezTo>
                  <a:pt x="7677" y="2513"/>
                  <a:pt x="7478" y="2717"/>
                  <a:pt x="7236" y="2853"/>
                </a:cubicBezTo>
                <a:cubicBezTo>
                  <a:pt x="6994" y="2989"/>
                  <a:pt x="6684" y="3082"/>
                  <a:pt x="6351" y="3118"/>
                </a:cubicBezTo>
                <a:cubicBezTo>
                  <a:pt x="6018" y="3154"/>
                  <a:pt x="5628" y="3128"/>
                  <a:pt x="5236" y="3071"/>
                </a:cubicBezTo>
                <a:cubicBezTo>
                  <a:pt x="4844" y="3014"/>
                  <a:pt x="4412" y="2895"/>
                  <a:pt x="4000" y="2777"/>
                </a:cubicBezTo>
                <a:cubicBezTo>
                  <a:pt x="3588" y="2659"/>
                  <a:pt x="3156" y="2499"/>
                  <a:pt x="2764" y="2366"/>
                </a:cubicBezTo>
                <a:cubicBezTo>
                  <a:pt x="2372" y="2233"/>
                  <a:pt x="1982" y="2086"/>
                  <a:pt x="1649" y="1977"/>
                </a:cubicBezTo>
                <a:cubicBezTo>
                  <a:pt x="1316" y="1868"/>
                  <a:pt x="1006" y="1776"/>
                  <a:pt x="764" y="1712"/>
                </a:cubicBezTo>
                <a:cubicBezTo>
                  <a:pt x="522" y="1648"/>
                  <a:pt x="323" y="1617"/>
                  <a:pt x="196" y="1595"/>
                </a:cubicBezTo>
                <a:cubicBezTo>
                  <a:pt x="69" y="1573"/>
                  <a:pt x="0" y="1571"/>
                  <a:pt x="0" y="1577"/>
                </a:cubicBezTo>
                <a:cubicBezTo>
                  <a:pt x="0" y="1583"/>
                  <a:pt x="69" y="1581"/>
                  <a:pt x="196" y="1559"/>
                </a:cubicBezTo>
                <a:cubicBezTo>
                  <a:pt x="323" y="1537"/>
                  <a:pt x="522" y="1506"/>
                  <a:pt x="764" y="1442"/>
                </a:cubicBezTo>
                <a:cubicBezTo>
                  <a:pt x="1006" y="1378"/>
                  <a:pt x="1316" y="1286"/>
                  <a:pt x="1649" y="1177"/>
                </a:cubicBezTo>
                <a:cubicBezTo>
                  <a:pt x="1982" y="1068"/>
                  <a:pt x="2372" y="921"/>
                  <a:pt x="2764" y="788"/>
                </a:cubicBezTo>
                <a:cubicBezTo>
                  <a:pt x="3156" y="655"/>
                  <a:pt x="3588" y="495"/>
                  <a:pt x="4000" y="377"/>
                </a:cubicBezTo>
                <a:cubicBezTo>
                  <a:pt x="4412" y="259"/>
                  <a:pt x="4844" y="140"/>
                  <a:pt x="5236" y="83"/>
                </a:cubicBezTo>
                <a:cubicBezTo>
                  <a:pt x="5628" y="26"/>
                  <a:pt x="6018" y="0"/>
                  <a:pt x="6351" y="36"/>
                </a:cubicBezTo>
                <a:cubicBezTo>
                  <a:pt x="6684" y="72"/>
                  <a:pt x="6994" y="165"/>
                  <a:pt x="7236" y="301"/>
                </a:cubicBezTo>
                <a:cubicBezTo>
                  <a:pt x="7478" y="437"/>
                  <a:pt x="7677" y="641"/>
                  <a:pt x="7804" y="854"/>
                </a:cubicBezTo>
                <a:cubicBezTo>
                  <a:pt x="7931" y="1067"/>
                  <a:pt x="8000" y="1336"/>
                  <a:pt x="8000" y="1577"/>
                </a:cubicBezTo>
                <a:close/>
              </a:path>
            </a:pathLst>
          </a:custGeom>
          <a:gradFill rotWithShape="0">
            <a:gsLst>
              <a:gs pos="0">
                <a:srgbClr val="FFFFFF"/>
              </a:gs>
              <a:gs pos="100000">
                <a:srgbClr val="C0C0C0"/>
              </a:gs>
            </a:gsLst>
            <a:lin ang="2700000" scaled="1"/>
          </a:gradFill>
          <a:ln w="9525" cap="flat" cmpd="sng">
            <a:solidFill>
              <a:srgbClr val="C0C0C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66" name="ZhengBibo_2009-10-13 10:23:45"/>
          <p:cNvSpPr/>
          <p:nvPr/>
        </p:nvSpPr>
        <p:spPr bwMode="auto">
          <a:xfrm rot="5400000">
            <a:off x="1787721" y="3543893"/>
            <a:ext cx="277415" cy="129779"/>
          </a:xfrm>
          <a:custGeom>
            <a:gdLst>
              <a:gd name="T0" fmla="*/ 8000 w 8000"/>
              <a:gd name="T1" fmla="*/ 1577 h 3154"/>
              <a:gd name="T2" fmla="*/ 7804 w 8000"/>
              <a:gd name="T3" fmla="*/ 2300 h 3154"/>
              <a:gd name="T4" fmla="*/ 7236 w 8000"/>
              <a:gd name="T5" fmla="*/ 2853 h 3154"/>
              <a:gd name="T6" fmla="*/ 6351 w 8000"/>
              <a:gd name="T7" fmla="*/ 3118 h 3154"/>
              <a:gd name="T8" fmla="*/ 5236 w 8000"/>
              <a:gd name="T9" fmla="*/ 3071 h 3154"/>
              <a:gd name="T10" fmla="*/ 4000 w 8000"/>
              <a:gd name="T11" fmla="*/ 2777 h 3154"/>
              <a:gd name="T12" fmla="*/ 2764 w 8000"/>
              <a:gd name="T13" fmla="*/ 2366 h 3154"/>
              <a:gd name="T14" fmla="*/ 1649 w 8000"/>
              <a:gd name="T15" fmla="*/ 1977 h 3154"/>
              <a:gd name="T16" fmla="*/ 764 w 8000"/>
              <a:gd name="T17" fmla="*/ 1712 h 3154"/>
              <a:gd name="T18" fmla="*/ 196 w 8000"/>
              <a:gd name="T19" fmla="*/ 1595 h 3154"/>
              <a:gd name="T20" fmla="*/ 0 w 8000"/>
              <a:gd name="T21" fmla="*/ 1577 h 3154"/>
              <a:gd name="T22" fmla="*/ 196 w 8000"/>
              <a:gd name="T23" fmla="*/ 1559 h 3154"/>
              <a:gd name="T24" fmla="*/ 764 w 8000"/>
              <a:gd name="T25" fmla="*/ 1442 h 3154"/>
              <a:gd name="T26" fmla="*/ 1649 w 8000"/>
              <a:gd name="T27" fmla="*/ 1177 h 3154"/>
              <a:gd name="T28" fmla="*/ 2764 w 8000"/>
              <a:gd name="T29" fmla="*/ 788 h 3154"/>
              <a:gd name="T30" fmla="*/ 4000 w 8000"/>
              <a:gd name="T31" fmla="*/ 377 h 3154"/>
              <a:gd name="T32" fmla="*/ 5236 w 8000"/>
              <a:gd name="T33" fmla="*/ 83 h 3154"/>
              <a:gd name="T34" fmla="*/ 6351 w 8000"/>
              <a:gd name="T35" fmla="*/ 36 h 3154"/>
              <a:gd name="T36" fmla="*/ 7236 w 8000"/>
              <a:gd name="T37" fmla="*/ 301 h 3154"/>
              <a:gd name="T38" fmla="*/ 7804 w 8000"/>
              <a:gd name="T39" fmla="*/ 854 h 3154"/>
              <a:gd name="T40" fmla="*/ 8000 w 8000"/>
              <a:gd name="T41" fmla="*/ 1577 h 3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8000" h="3154">
                <a:moveTo>
                  <a:pt x="8000" y="1577"/>
                </a:moveTo>
                <a:cubicBezTo>
                  <a:pt x="8000" y="1818"/>
                  <a:pt x="7931" y="2087"/>
                  <a:pt x="7804" y="2300"/>
                </a:cubicBezTo>
                <a:cubicBezTo>
                  <a:pt x="7677" y="2513"/>
                  <a:pt x="7478" y="2717"/>
                  <a:pt x="7236" y="2853"/>
                </a:cubicBezTo>
                <a:cubicBezTo>
                  <a:pt x="6994" y="2989"/>
                  <a:pt x="6684" y="3082"/>
                  <a:pt x="6351" y="3118"/>
                </a:cubicBezTo>
                <a:cubicBezTo>
                  <a:pt x="6018" y="3154"/>
                  <a:pt x="5628" y="3128"/>
                  <a:pt x="5236" y="3071"/>
                </a:cubicBezTo>
                <a:cubicBezTo>
                  <a:pt x="4844" y="3014"/>
                  <a:pt x="4412" y="2895"/>
                  <a:pt x="4000" y="2777"/>
                </a:cubicBezTo>
                <a:cubicBezTo>
                  <a:pt x="3588" y="2659"/>
                  <a:pt x="3156" y="2499"/>
                  <a:pt x="2764" y="2366"/>
                </a:cubicBezTo>
                <a:cubicBezTo>
                  <a:pt x="2372" y="2233"/>
                  <a:pt x="1982" y="2086"/>
                  <a:pt x="1649" y="1977"/>
                </a:cubicBezTo>
                <a:cubicBezTo>
                  <a:pt x="1316" y="1868"/>
                  <a:pt x="1006" y="1776"/>
                  <a:pt x="764" y="1712"/>
                </a:cubicBezTo>
                <a:cubicBezTo>
                  <a:pt x="522" y="1648"/>
                  <a:pt x="323" y="1617"/>
                  <a:pt x="196" y="1595"/>
                </a:cubicBezTo>
                <a:cubicBezTo>
                  <a:pt x="69" y="1573"/>
                  <a:pt x="0" y="1571"/>
                  <a:pt x="0" y="1577"/>
                </a:cubicBezTo>
                <a:cubicBezTo>
                  <a:pt x="0" y="1583"/>
                  <a:pt x="69" y="1581"/>
                  <a:pt x="196" y="1559"/>
                </a:cubicBezTo>
                <a:cubicBezTo>
                  <a:pt x="323" y="1537"/>
                  <a:pt x="522" y="1506"/>
                  <a:pt x="764" y="1442"/>
                </a:cubicBezTo>
                <a:cubicBezTo>
                  <a:pt x="1006" y="1378"/>
                  <a:pt x="1316" y="1286"/>
                  <a:pt x="1649" y="1177"/>
                </a:cubicBezTo>
                <a:cubicBezTo>
                  <a:pt x="1982" y="1068"/>
                  <a:pt x="2372" y="921"/>
                  <a:pt x="2764" y="788"/>
                </a:cubicBezTo>
                <a:cubicBezTo>
                  <a:pt x="3156" y="655"/>
                  <a:pt x="3588" y="495"/>
                  <a:pt x="4000" y="377"/>
                </a:cubicBezTo>
                <a:cubicBezTo>
                  <a:pt x="4412" y="259"/>
                  <a:pt x="4844" y="140"/>
                  <a:pt x="5236" y="83"/>
                </a:cubicBezTo>
                <a:cubicBezTo>
                  <a:pt x="5628" y="26"/>
                  <a:pt x="6018" y="0"/>
                  <a:pt x="6351" y="36"/>
                </a:cubicBezTo>
                <a:cubicBezTo>
                  <a:pt x="6684" y="72"/>
                  <a:pt x="6994" y="165"/>
                  <a:pt x="7236" y="301"/>
                </a:cubicBezTo>
                <a:cubicBezTo>
                  <a:pt x="7478" y="437"/>
                  <a:pt x="7677" y="641"/>
                  <a:pt x="7804" y="854"/>
                </a:cubicBezTo>
                <a:cubicBezTo>
                  <a:pt x="7931" y="1067"/>
                  <a:pt x="8000" y="1336"/>
                  <a:pt x="8000" y="1577"/>
                </a:cubicBezTo>
                <a:close/>
              </a:path>
            </a:pathLst>
          </a:custGeom>
          <a:gradFill rotWithShape="0">
            <a:gsLst>
              <a:gs pos="0">
                <a:srgbClr val="FFFFFF"/>
              </a:gs>
              <a:gs pos="100000">
                <a:srgbClr val="C0C0C0"/>
              </a:gs>
            </a:gsLst>
            <a:lin ang="2700000" scaled="1"/>
          </a:gradFill>
          <a:ln w="9525" cap="flat" cmpd="sng">
            <a:solidFill>
              <a:srgbClr val="C0C0C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67" name="ZhengBibo_2009-10-13 10:23:45"/>
          <p:cNvSpPr/>
          <p:nvPr/>
        </p:nvSpPr>
        <p:spPr bwMode="auto">
          <a:xfrm rot="5400000">
            <a:off x="2435421" y="4246362"/>
            <a:ext cx="277415" cy="129779"/>
          </a:xfrm>
          <a:custGeom>
            <a:gdLst>
              <a:gd name="T0" fmla="*/ 8000 w 8000"/>
              <a:gd name="T1" fmla="*/ 1577 h 3154"/>
              <a:gd name="T2" fmla="*/ 7804 w 8000"/>
              <a:gd name="T3" fmla="*/ 2300 h 3154"/>
              <a:gd name="T4" fmla="*/ 7236 w 8000"/>
              <a:gd name="T5" fmla="*/ 2853 h 3154"/>
              <a:gd name="T6" fmla="*/ 6351 w 8000"/>
              <a:gd name="T7" fmla="*/ 3118 h 3154"/>
              <a:gd name="T8" fmla="*/ 5236 w 8000"/>
              <a:gd name="T9" fmla="*/ 3071 h 3154"/>
              <a:gd name="T10" fmla="*/ 4000 w 8000"/>
              <a:gd name="T11" fmla="*/ 2777 h 3154"/>
              <a:gd name="T12" fmla="*/ 2764 w 8000"/>
              <a:gd name="T13" fmla="*/ 2366 h 3154"/>
              <a:gd name="T14" fmla="*/ 1649 w 8000"/>
              <a:gd name="T15" fmla="*/ 1977 h 3154"/>
              <a:gd name="T16" fmla="*/ 764 w 8000"/>
              <a:gd name="T17" fmla="*/ 1712 h 3154"/>
              <a:gd name="T18" fmla="*/ 196 w 8000"/>
              <a:gd name="T19" fmla="*/ 1595 h 3154"/>
              <a:gd name="T20" fmla="*/ 0 w 8000"/>
              <a:gd name="T21" fmla="*/ 1577 h 3154"/>
              <a:gd name="T22" fmla="*/ 196 w 8000"/>
              <a:gd name="T23" fmla="*/ 1559 h 3154"/>
              <a:gd name="T24" fmla="*/ 764 w 8000"/>
              <a:gd name="T25" fmla="*/ 1442 h 3154"/>
              <a:gd name="T26" fmla="*/ 1649 w 8000"/>
              <a:gd name="T27" fmla="*/ 1177 h 3154"/>
              <a:gd name="T28" fmla="*/ 2764 w 8000"/>
              <a:gd name="T29" fmla="*/ 788 h 3154"/>
              <a:gd name="T30" fmla="*/ 4000 w 8000"/>
              <a:gd name="T31" fmla="*/ 377 h 3154"/>
              <a:gd name="T32" fmla="*/ 5236 w 8000"/>
              <a:gd name="T33" fmla="*/ 83 h 3154"/>
              <a:gd name="T34" fmla="*/ 6351 w 8000"/>
              <a:gd name="T35" fmla="*/ 36 h 3154"/>
              <a:gd name="T36" fmla="*/ 7236 w 8000"/>
              <a:gd name="T37" fmla="*/ 301 h 3154"/>
              <a:gd name="T38" fmla="*/ 7804 w 8000"/>
              <a:gd name="T39" fmla="*/ 854 h 3154"/>
              <a:gd name="T40" fmla="*/ 8000 w 8000"/>
              <a:gd name="T41" fmla="*/ 1577 h 3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8000" h="3154">
                <a:moveTo>
                  <a:pt x="8000" y="1577"/>
                </a:moveTo>
                <a:cubicBezTo>
                  <a:pt x="8000" y="1818"/>
                  <a:pt x="7931" y="2087"/>
                  <a:pt x="7804" y="2300"/>
                </a:cubicBezTo>
                <a:cubicBezTo>
                  <a:pt x="7677" y="2513"/>
                  <a:pt x="7478" y="2717"/>
                  <a:pt x="7236" y="2853"/>
                </a:cubicBezTo>
                <a:cubicBezTo>
                  <a:pt x="6994" y="2989"/>
                  <a:pt x="6684" y="3082"/>
                  <a:pt x="6351" y="3118"/>
                </a:cubicBezTo>
                <a:cubicBezTo>
                  <a:pt x="6018" y="3154"/>
                  <a:pt x="5628" y="3128"/>
                  <a:pt x="5236" y="3071"/>
                </a:cubicBezTo>
                <a:cubicBezTo>
                  <a:pt x="4844" y="3014"/>
                  <a:pt x="4412" y="2895"/>
                  <a:pt x="4000" y="2777"/>
                </a:cubicBezTo>
                <a:cubicBezTo>
                  <a:pt x="3588" y="2659"/>
                  <a:pt x="3156" y="2499"/>
                  <a:pt x="2764" y="2366"/>
                </a:cubicBezTo>
                <a:cubicBezTo>
                  <a:pt x="2372" y="2233"/>
                  <a:pt x="1982" y="2086"/>
                  <a:pt x="1649" y="1977"/>
                </a:cubicBezTo>
                <a:cubicBezTo>
                  <a:pt x="1316" y="1868"/>
                  <a:pt x="1006" y="1776"/>
                  <a:pt x="764" y="1712"/>
                </a:cubicBezTo>
                <a:cubicBezTo>
                  <a:pt x="522" y="1648"/>
                  <a:pt x="323" y="1617"/>
                  <a:pt x="196" y="1595"/>
                </a:cubicBezTo>
                <a:cubicBezTo>
                  <a:pt x="69" y="1573"/>
                  <a:pt x="0" y="1571"/>
                  <a:pt x="0" y="1577"/>
                </a:cubicBezTo>
                <a:cubicBezTo>
                  <a:pt x="0" y="1583"/>
                  <a:pt x="69" y="1581"/>
                  <a:pt x="196" y="1559"/>
                </a:cubicBezTo>
                <a:cubicBezTo>
                  <a:pt x="323" y="1537"/>
                  <a:pt x="522" y="1506"/>
                  <a:pt x="764" y="1442"/>
                </a:cubicBezTo>
                <a:cubicBezTo>
                  <a:pt x="1006" y="1378"/>
                  <a:pt x="1316" y="1286"/>
                  <a:pt x="1649" y="1177"/>
                </a:cubicBezTo>
                <a:cubicBezTo>
                  <a:pt x="1982" y="1068"/>
                  <a:pt x="2372" y="921"/>
                  <a:pt x="2764" y="788"/>
                </a:cubicBezTo>
                <a:cubicBezTo>
                  <a:pt x="3156" y="655"/>
                  <a:pt x="3588" y="495"/>
                  <a:pt x="4000" y="377"/>
                </a:cubicBezTo>
                <a:cubicBezTo>
                  <a:pt x="4412" y="259"/>
                  <a:pt x="4844" y="140"/>
                  <a:pt x="5236" y="83"/>
                </a:cubicBezTo>
                <a:cubicBezTo>
                  <a:pt x="5628" y="26"/>
                  <a:pt x="6018" y="0"/>
                  <a:pt x="6351" y="36"/>
                </a:cubicBezTo>
                <a:cubicBezTo>
                  <a:pt x="6684" y="72"/>
                  <a:pt x="6994" y="165"/>
                  <a:pt x="7236" y="301"/>
                </a:cubicBezTo>
                <a:cubicBezTo>
                  <a:pt x="7478" y="437"/>
                  <a:pt x="7677" y="641"/>
                  <a:pt x="7804" y="854"/>
                </a:cubicBezTo>
                <a:cubicBezTo>
                  <a:pt x="7931" y="1067"/>
                  <a:pt x="8000" y="1336"/>
                  <a:pt x="8000" y="1577"/>
                </a:cubicBezTo>
                <a:close/>
              </a:path>
            </a:pathLst>
          </a:custGeom>
          <a:gradFill rotWithShape="0">
            <a:gsLst>
              <a:gs pos="0">
                <a:srgbClr val="FFFFFF"/>
              </a:gs>
              <a:gs pos="100000">
                <a:srgbClr val="C0C0C0"/>
              </a:gs>
            </a:gsLst>
            <a:lin ang="2700000" scaled="1"/>
          </a:gradFill>
          <a:ln w="9525" cap="flat" cmpd="sng">
            <a:solidFill>
              <a:srgbClr val="C0C0C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2" name="矩形 1"/>
          <p:cNvSpPr/>
          <p:nvPr/>
        </p:nvSpPr>
        <p:spPr>
          <a:xfrm>
            <a:off x="374904" y="417755"/>
            <a:ext cx="2729484" cy="438581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/>
            <a:r>
              <a: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</a:rPr>
              <a:t>课文情景图</a:t>
            </a:r>
            <a:endParaRPr lang="zh-CN" altLang="zh-CN" sz="2400" b="1">
              <a:solidFill>
                <a:schemeClr val="bg1"/>
              </a:solidFill>
              <a:latin typeface="微软雅黑" panose="020b0503020204020204" pitchFamily="34" charset="-122"/>
            </a:endParaRPr>
          </a:p>
        </p:txBody>
      </p:sp>
      <p:sp>
        <p:nvSpPr>
          <p:cNvPr id="20" name="ZhengBibo_2009-10-13 10:23:45"/>
          <p:cNvSpPr/>
          <p:nvPr/>
        </p:nvSpPr>
        <p:spPr bwMode="auto">
          <a:xfrm rot="5400000">
            <a:off x="3222424" y="1142403"/>
            <a:ext cx="277416" cy="129778"/>
          </a:xfrm>
          <a:custGeom>
            <a:gdLst>
              <a:gd name="T0" fmla="*/ 8000 w 8000"/>
              <a:gd name="T1" fmla="*/ 1577 h 3154"/>
              <a:gd name="T2" fmla="*/ 7804 w 8000"/>
              <a:gd name="T3" fmla="*/ 2300 h 3154"/>
              <a:gd name="T4" fmla="*/ 7236 w 8000"/>
              <a:gd name="T5" fmla="*/ 2853 h 3154"/>
              <a:gd name="T6" fmla="*/ 6351 w 8000"/>
              <a:gd name="T7" fmla="*/ 3118 h 3154"/>
              <a:gd name="T8" fmla="*/ 5236 w 8000"/>
              <a:gd name="T9" fmla="*/ 3071 h 3154"/>
              <a:gd name="T10" fmla="*/ 4000 w 8000"/>
              <a:gd name="T11" fmla="*/ 2777 h 3154"/>
              <a:gd name="T12" fmla="*/ 2764 w 8000"/>
              <a:gd name="T13" fmla="*/ 2366 h 3154"/>
              <a:gd name="T14" fmla="*/ 1649 w 8000"/>
              <a:gd name="T15" fmla="*/ 1977 h 3154"/>
              <a:gd name="T16" fmla="*/ 764 w 8000"/>
              <a:gd name="T17" fmla="*/ 1712 h 3154"/>
              <a:gd name="T18" fmla="*/ 196 w 8000"/>
              <a:gd name="T19" fmla="*/ 1595 h 3154"/>
              <a:gd name="T20" fmla="*/ 0 w 8000"/>
              <a:gd name="T21" fmla="*/ 1577 h 3154"/>
              <a:gd name="T22" fmla="*/ 196 w 8000"/>
              <a:gd name="T23" fmla="*/ 1559 h 3154"/>
              <a:gd name="T24" fmla="*/ 764 w 8000"/>
              <a:gd name="T25" fmla="*/ 1442 h 3154"/>
              <a:gd name="T26" fmla="*/ 1649 w 8000"/>
              <a:gd name="T27" fmla="*/ 1177 h 3154"/>
              <a:gd name="T28" fmla="*/ 2764 w 8000"/>
              <a:gd name="T29" fmla="*/ 788 h 3154"/>
              <a:gd name="T30" fmla="*/ 4000 w 8000"/>
              <a:gd name="T31" fmla="*/ 377 h 3154"/>
              <a:gd name="T32" fmla="*/ 5236 w 8000"/>
              <a:gd name="T33" fmla="*/ 83 h 3154"/>
              <a:gd name="T34" fmla="*/ 6351 w 8000"/>
              <a:gd name="T35" fmla="*/ 36 h 3154"/>
              <a:gd name="T36" fmla="*/ 7236 w 8000"/>
              <a:gd name="T37" fmla="*/ 301 h 3154"/>
              <a:gd name="T38" fmla="*/ 7804 w 8000"/>
              <a:gd name="T39" fmla="*/ 854 h 3154"/>
              <a:gd name="T40" fmla="*/ 8000 w 8000"/>
              <a:gd name="T41" fmla="*/ 1577 h 3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8000" h="3154">
                <a:moveTo>
                  <a:pt x="8000" y="1577"/>
                </a:moveTo>
                <a:cubicBezTo>
                  <a:pt x="8000" y="1818"/>
                  <a:pt x="7931" y="2087"/>
                  <a:pt x="7804" y="2300"/>
                </a:cubicBezTo>
                <a:cubicBezTo>
                  <a:pt x="7677" y="2513"/>
                  <a:pt x="7478" y="2717"/>
                  <a:pt x="7236" y="2853"/>
                </a:cubicBezTo>
                <a:cubicBezTo>
                  <a:pt x="6994" y="2989"/>
                  <a:pt x="6684" y="3082"/>
                  <a:pt x="6351" y="3118"/>
                </a:cubicBezTo>
                <a:cubicBezTo>
                  <a:pt x="6018" y="3154"/>
                  <a:pt x="5628" y="3128"/>
                  <a:pt x="5236" y="3071"/>
                </a:cubicBezTo>
                <a:cubicBezTo>
                  <a:pt x="4844" y="3014"/>
                  <a:pt x="4412" y="2895"/>
                  <a:pt x="4000" y="2777"/>
                </a:cubicBezTo>
                <a:cubicBezTo>
                  <a:pt x="3588" y="2659"/>
                  <a:pt x="3156" y="2499"/>
                  <a:pt x="2764" y="2366"/>
                </a:cubicBezTo>
                <a:cubicBezTo>
                  <a:pt x="2372" y="2233"/>
                  <a:pt x="1982" y="2086"/>
                  <a:pt x="1649" y="1977"/>
                </a:cubicBezTo>
                <a:cubicBezTo>
                  <a:pt x="1316" y="1868"/>
                  <a:pt x="1006" y="1776"/>
                  <a:pt x="764" y="1712"/>
                </a:cubicBezTo>
                <a:cubicBezTo>
                  <a:pt x="522" y="1648"/>
                  <a:pt x="323" y="1617"/>
                  <a:pt x="196" y="1595"/>
                </a:cubicBezTo>
                <a:cubicBezTo>
                  <a:pt x="69" y="1573"/>
                  <a:pt x="0" y="1571"/>
                  <a:pt x="0" y="1577"/>
                </a:cubicBezTo>
                <a:cubicBezTo>
                  <a:pt x="0" y="1583"/>
                  <a:pt x="69" y="1581"/>
                  <a:pt x="196" y="1559"/>
                </a:cubicBezTo>
                <a:cubicBezTo>
                  <a:pt x="323" y="1537"/>
                  <a:pt x="522" y="1506"/>
                  <a:pt x="764" y="1442"/>
                </a:cubicBezTo>
                <a:cubicBezTo>
                  <a:pt x="1006" y="1378"/>
                  <a:pt x="1316" y="1286"/>
                  <a:pt x="1649" y="1177"/>
                </a:cubicBezTo>
                <a:cubicBezTo>
                  <a:pt x="1982" y="1068"/>
                  <a:pt x="2372" y="921"/>
                  <a:pt x="2764" y="788"/>
                </a:cubicBezTo>
                <a:cubicBezTo>
                  <a:pt x="3156" y="655"/>
                  <a:pt x="3588" y="495"/>
                  <a:pt x="4000" y="377"/>
                </a:cubicBezTo>
                <a:cubicBezTo>
                  <a:pt x="4412" y="259"/>
                  <a:pt x="4844" y="140"/>
                  <a:pt x="5236" y="83"/>
                </a:cubicBezTo>
                <a:cubicBezTo>
                  <a:pt x="5628" y="26"/>
                  <a:pt x="6018" y="0"/>
                  <a:pt x="6351" y="36"/>
                </a:cubicBezTo>
                <a:cubicBezTo>
                  <a:pt x="6684" y="72"/>
                  <a:pt x="6994" y="165"/>
                  <a:pt x="7236" y="301"/>
                </a:cubicBezTo>
                <a:cubicBezTo>
                  <a:pt x="7478" y="437"/>
                  <a:pt x="7677" y="641"/>
                  <a:pt x="7804" y="854"/>
                </a:cubicBezTo>
                <a:cubicBezTo>
                  <a:pt x="7931" y="1067"/>
                  <a:pt x="8000" y="1336"/>
                  <a:pt x="8000" y="1577"/>
                </a:cubicBezTo>
                <a:close/>
              </a:path>
            </a:pathLst>
          </a:custGeom>
          <a:gradFill rotWithShape="0">
            <a:gsLst>
              <a:gs pos="0">
                <a:srgbClr val="FFFFFF"/>
              </a:gs>
              <a:gs pos="100000">
                <a:srgbClr val="C0C0C0"/>
              </a:gs>
            </a:gsLst>
            <a:lin ang="2700000" scaled="1"/>
          </a:gradFill>
          <a:ln w="9525" cmpd="sng">
            <a:solidFill>
              <a:srgbClr val="C0C0C0"/>
            </a:solidFill>
            <a:round/>
          </a:ln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21" name="ZhengBibo_2009-10-13 10:23:45"/>
          <p:cNvSpPr/>
          <p:nvPr/>
        </p:nvSpPr>
        <p:spPr bwMode="auto">
          <a:xfrm rot="5400000">
            <a:off x="3833810" y="1824036"/>
            <a:ext cx="278606" cy="129778"/>
          </a:xfrm>
          <a:custGeom>
            <a:gdLst>
              <a:gd name="T0" fmla="*/ 8000 w 8000"/>
              <a:gd name="T1" fmla="*/ 1577 h 3154"/>
              <a:gd name="T2" fmla="*/ 7804 w 8000"/>
              <a:gd name="T3" fmla="*/ 2300 h 3154"/>
              <a:gd name="T4" fmla="*/ 7236 w 8000"/>
              <a:gd name="T5" fmla="*/ 2853 h 3154"/>
              <a:gd name="T6" fmla="*/ 6351 w 8000"/>
              <a:gd name="T7" fmla="*/ 3118 h 3154"/>
              <a:gd name="T8" fmla="*/ 5236 w 8000"/>
              <a:gd name="T9" fmla="*/ 3071 h 3154"/>
              <a:gd name="T10" fmla="*/ 4000 w 8000"/>
              <a:gd name="T11" fmla="*/ 2777 h 3154"/>
              <a:gd name="T12" fmla="*/ 2764 w 8000"/>
              <a:gd name="T13" fmla="*/ 2366 h 3154"/>
              <a:gd name="T14" fmla="*/ 1649 w 8000"/>
              <a:gd name="T15" fmla="*/ 1977 h 3154"/>
              <a:gd name="T16" fmla="*/ 764 w 8000"/>
              <a:gd name="T17" fmla="*/ 1712 h 3154"/>
              <a:gd name="T18" fmla="*/ 196 w 8000"/>
              <a:gd name="T19" fmla="*/ 1595 h 3154"/>
              <a:gd name="T20" fmla="*/ 0 w 8000"/>
              <a:gd name="T21" fmla="*/ 1577 h 3154"/>
              <a:gd name="T22" fmla="*/ 196 w 8000"/>
              <a:gd name="T23" fmla="*/ 1559 h 3154"/>
              <a:gd name="T24" fmla="*/ 764 w 8000"/>
              <a:gd name="T25" fmla="*/ 1442 h 3154"/>
              <a:gd name="T26" fmla="*/ 1649 w 8000"/>
              <a:gd name="T27" fmla="*/ 1177 h 3154"/>
              <a:gd name="T28" fmla="*/ 2764 w 8000"/>
              <a:gd name="T29" fmla="*/ 788 h 3154"/>
              <a:gd name="T30" fmla="*/ 4000 w 8000"/>
              <a:gd name="T31" fmla="*/ 377 h 3154"/>
              <a:gd name="T32" fmla="*/ 5236 w 8000"/>
              <a:gd name="T33" fmla="*/ 83 h 3154"/>
              <a:gd name="T34" fmla="*/ 6351 w 8000"/>
              <a:gd name="T35" fmla="*/ 36 h 3154"/>
              <a:gd name="T36" fmla="*/ 7236 w 8000"/>
              <a:gd name="T37" fmla="*/ 301 h 3154"/>
              <a:gd name="T38" fmla="*/ 7804 w 8000"/>
              <a:gd name="T39" fmla="*/ 854 h 3154"/>
              <a:gd name="T40" fmla="*/ 8000 w 8000"/>
              <a:gd name="T41" fmla="*/ 1577 h 3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8000" h="3154">
                <a:moveTo>
                  <a:pt x="8000" y="1577"/>
                </a:moveTo>
                <a:cubicBezTo>
                  <a:pt x="8000" y="1818"/>
                  <a:pt x="7931" y="2087"/>
                  <a:pt x="7804" y="2300"/>
                </a:cubicBezTo>
                <a:cubicBezTo>
                  <a:pt x="7677" y="2513"/>
                  <a:pt x="7478" y="2717"/>
                  <a:pt x="7236" y="2853"/>
                </a:cubicBezTo>
                <a:cubicBezTo>
                  <a:pt x="6994" y="2989"/>
                  <a:pt x="6684" y="3082"/>
                  <a:pt x="6351" y="3118"/>
                </a:cubicBezTo>
                <a:cubicBezTo>
                  <a:pt x="6018" y="3154"/>
                  <a:pt x="5628" y="3128"/>
                  <a:pt x="5236" y="3071"/>
                </a:cubicBezTo>
                <a:cubicBezTo>
                  <a:pt x="4844" y="3014"/>
                  <a:pt x="4412" y="2895"/>
                  <a:pt x="4000" y="2777"/>
                </a:cubicBezTo>
                <a:cubicBezTo>
                  <a:pt x="3588" y="2659"/>
                  <a:pt x="3156" y="2499"/>
                  <a:pt x="2764" y="2366"/>
                </a:cubicBezTo>
                <a:cubicBezTo>
                  <a:pt x="2372" y="2233"/>
                  <a:pt x="1982" y="2086"/>
                  <a:pt x="1649" y="1977"/>
                </a:cubicBezTo>
                <a:cubicBezTo>
                  <a:pt x="1316" y="1868"/>
                  <a:pt x="1006" y="1776"/>
                  <a:pt x="764" y="1712"/>
                </a:cubicBezTo>
                <a:cubicBezTo>
                  <a:pt x="522" y="1648"/>
                  <a:pt x="323" y="1617"/>
                  <a:pt x="196" y="1595"/>
                </a:cubicBezTo>
                <a:cubicBezTo>
                  <a:pt x="69" y="1573"/>
                  <a:pt x="0" y="1571"/>
                  <a:pt x="0" y="1577"/>
                </a:cubicBezTo>
                <a:cubicBezTo>
                  <a:pt x="0" y="1583"/>
                  <a:pt x="69" y="1581"/>
                  <a:pt x="196" y="1559"/>
                </a:cubicBezTo>
                <a:cubicBezTo>
                  <a:pt x="323" y="1537"/>
                  <a:pt x="522" y="1506"/>
                  <a:pt x="764" y="1442"/>
                </a:cubicBezTo>
                <a:cubicBezTo>
                  <a:pt x="1006" y="1378"/>
                  <a:pt x="1316" y="1286"/>
                  <a:pt x="1649" y="1177"/>
                </a:cubicBezTo>
                <a:cubicBezTo>
                  <a:pt x="1982" y="1068"/>
                  <a:pt x="2372" y="921"/>
                  <a:pt x="2764" y="788"/>
                </a:cubicBezTo>
                <a:cubicBezTo>
                  <a:pt x="3156" y="655"/>
                  <a:pt x="3588" y="495"/>
                  <a:pt x="4000" y="377"/>
                </a:cubicBezTo>
                <a:cubicBezTo>
                  <a:pt x="4412" y="259"/>
                  <a:pt x="4844" y="140"/>
                  <a:pt x="5236" y="83"/>
                </a:cubicBezTo>
                <a:cubicBezTo>
                  <a:pt x="5628" y="26"/>
                  <a:pt x="6018" y="0"/>
                  <a:pt x="6351" y="36"/>
                </a:cubicBezTo>
                <a:cubicBezTo>
                  <a:pt x="6684" y="72"/>
                  <a:pt x="6994" y="165"/>
                  <a:pt x="7236" y="301"/>
                </a:cubicBezTo>
                <a:cubicBezTo>
                  <a:pt x="7478" y="437"/>
                  <a:pt x="7677" y="641"/>
                  <a:pt x="7804" y="854"/>
                </a:cubicBezTo>
                <a:cubicBezTo>
                  <a:pt x="7931" y="1067"/>
                  <a:pt x="8000" y="1336"/>
                  <a:pt x="8000" y="1577"/>
                </a:cubicBezTo>
                <a:close/>
              </a:path>
            </a:pathLst>
          </a:custGeom>
          <a:gradFill rotWithShape="0">
            <a:gsLst>
              <a:gs pos="0">
                <a:srgbClr val="FFFFFF"/>
              </a:gs>
              <a:gs pos="100000">
                <a:srgbClr val="C0C0C0"/>
              </a:gs>
            </a:gsLst>
            <a:lin ang="2700000" scaled="1"/>
          </a:gradFill>
          <a:ln w="9525" cmpd="sng">
            <a:solidFill>
              <a:srgbClr val="C0C0C0"/>
            </a:solidFill>
            <a:round/>
          </a:ln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23" name="ZhengBibo_2009-10-13 10:23:45"/>
          <p:cNvSpPr/>
          <p:nvPr/>
        </p:nvSpPr>
        <p:spPr bwMode="auto">
          <a:xfrm rot="5400000">
            <a:off x="4063600" y="635791"/>
            <a:ext cx="278606" cy="129779"/>
          </a:xfrm>
          <a:custGeom>
            <a:gdLst>
              <a:gd name="T0" fmla="*/ 8000 w 8000"/>
              <a:gd name="T1" fmla="*/ 1577 h 3154"/>
              <a:gd name="T2" fmla="*/ 7804 w 8000"/>
              <a:gd name="T3" fmla="*/ 2300 h 3154"/>
              <a:gd name="T4" fmla="*/ 7236 w 8000"/>
              <a:gd name="T5" fmla="*/ 2853 h 3154"/>
              <a:gd name="T6" fmla="*/ 6351 w 8000"/>
              <a:gd name="T7" fmla="*/ 3118 h 3154"/>
              <a:gd name="T8" fmla="*/ 5236 w 8000"/>
              <a:gd name="T9" fmla="*/ 3071 h 3154"/>
              <a:gd name="T10" fmla="*/ 4000 w 8000"/>
              <a:gd name="T11" fmla="*/ 2777 h 3154"/>
              <a:gd name="T12" fmla="*/ 2764 w 8000"/>
              <a:gd name="T13" fmla="*/ 2366 h 3154"/>
              <a:gd name="T14" fmla="*/ 1649 w 8000"/>
              <a:gd name="T15" fmla="*/ 1977 h 3154"/>
              <a:gd name="T16" fmla="*/ 764 w 8000"/>
              <a:gd name="T17" fmla="*/ 1712 h 3154"/>
              <a:gd name="T18" fmla="*/ 196 w 8000"/>
              <a:gd name="T19" fmla="*/ 1595 h 3154"/>
              <a:gd name="T20" fmla="*/ 0 w 8000"/>
              <a:gd name="T21" fmla="*/ 1577 h 3154"/>
              <a:gd name="T22" fmla="*/ 196 w 8000"/>
              <a:gd name="T23" fmla="*/ 1559 h 3154"/>
              <a:gd name="T24" fmla="*/ 764 w 8000"/>
              <a:gd name="T25" fmla="*/ 1442 h 3154"/>
              <a:gd name="T26" fmla="*/ 1649 w 8000"/>
              <a:gd name="T27" fmla="*/ 1177 h 3154"/>
              <a:gd name="T28" fmla="*/ 2764 w 8000"/>
              <a:gd name="T29" fmla="*/ 788 h 3154"/>
              <a:gd name="T30" fmla="*/ 4000 w 8000"/>
              <a:gd name="T31" fmla="*/ 377 h 3154"/>
              <a:gd name="T32" fmla="*/ 5236 w 8000"/>
              <a:gd name="T33" fmla="*/ 83 h 3154"/>
              <a:gd name="T34" fmla="*/ 6351 w 8000"/>
              <a:gd name="T35" fmla="*/ 36 h 3154"/>
              <a:gd name="T36" fmla="*/ 7236 w 8000"/>
              <a:gd name="T37" fmla="*/ 301 h 3154"/>
              <a:gd name="T38" fmla="*/ 7804 w 8000"/>
              <a:gd name="T39" fmla="*/ 854 h 3154"/>
              <a:gd name="T40" fmla="*/ 8000 w 8000"/>
              <a:gd name="T41" fmla="*/ 1577 h 3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8000" h="3154">
                <a:moveTo>
                  <a:pt x="8000" y="1577"/>
                </a:moveTo>
                <a:cubicBezTo>
                  <a:pt x="8000" y="1818"/>
                  <a:pt x="7931" y="2087"/>
                  <a:pt x="7804" y="2300"/>
                </a:cubicBezTo>
                <a:cubicBezTo>
                  <a:pt x="7677" y="2513"/>
                  <a:pt x="7478" y="2717"/>
                  <a:pt x="7236" y="2853"/>
                </a:cubicBezTo>
                <a:cubicBezTo>
                  <a:pt x="6994" y="2989"/>
                  <a:pt x="6684" y="3082"/>
                  <a:pt x="6351" y="3118"/>
                </a:cubicBezTo>
                <a:cubicBezTo>
                  <a:pt x="6018" y="3154"/>
                  <a:pt x="5628" y="3128"/>
                  <a:pt x="5236" y="3071"/>
                </a:cubicBezTo>
                <a:cubicBezTo>
                  <a:pt x="4844" y="3014"/>
                  <a:pt x="4412" y="2895"/>
                  <a:pt x="4000" y="2777"/>
                </a:cubicBezTo>
                <a:cubicBezTo>
                  <a:pt x="3588" y="2659"/>
                  <a:pt x="3156" y="2499"/>
                  <a:pt x="2764" y="2366"/>
                </a:cubicBezTo>
                <a:cubicBezTo>
                  <a:pt x="2372" y="2233"/>
                  <a:pt x="1982" y="2086"/>
                  <a:pt x="1649" y="1977"/>
                </a:cubicBezTo>
                <a:cubicBezTo>
                  <a:pt x="1316" y="1868"/>
                  <a:pt x="1006" y="1776"/>
                  <a:pt x="764" y="1712"/>
                </a:cubicBezTo>
                <a:cubicBezTo>
                  <a:pt x="522" y="1648"/>
                  <a:pt x="323" y="1617"/>
                  <a:pt x="196" y="1595"/>
                </a:cubicBezTo>
                <a:cubicBezTo>
                  <a:pt x="69" y="1573"/>
                  <a:pt x="0" y="1571"/>
                  <a:pt x="0" y="1577"/>
                </a:cubicBezTo>
                <a:cubicBezTo>
                  <a:pt x="0" y="1583"/>
                  <a:pt x="69" y="1581"/>
                  <a:pt x="196" y="1559"/>
                </a:cubicBezTo>
                <a:cubicBezTo>
                  <a:pt x="323" y="1537"/>
                  <a:pt x="522" y="1506"/>
                  <a:pt x="764" y="1442"/>
                </a:cubicBezTo>
                <a:cubicBezTo>
                  <a:pt x="1006" y="1378"/>
                  <a:pt x="1316" y="1286"/>
                  <a:pt x="1649" y="1177"/>
                </a:cubicBezTo>
                <a:cubicBezTo>
                  <a:pt x="1982" y="1068"/>
                  <a:pt x="2372" y="921"/>
                  <a:pt x="2764" y="788"/>
                </a:cubicBezTo>
                <a:cubicBezTo>
                  <a:pt x="3156" y="655"/>
                  <a:pt x="3588" y="495"/>
                  <a:pt x="4000" y="377"/>
                </a:cubicBezTo>
                <a:cubicBezTo>
                  <a:pt x="4412" y="259"/>
                  <a:pt x="4844" y="140"/>
                  <a:pt x="5236" y="83"/>
                </a:cubicBezTo>
                <a:cubicBezTo>
                  <a:pt x="5628" y="26"/>
                  <a:pt x="6018" y="0"/>
                  <a:pt x="6351" y="36"/>
                </a:cubicBezTo>
                <a:cubicBezTo>
                  <a:pt x="6684" y="72"/>
                  <a:pt x="6994" y="165"/>
                  <a:pt x="7236" y="301"/>
                </a:cubicBezTo>
                <a:cubicBezTo>
                  <a:pt x="7478" y="437"/>
                  <a:pt x="7677" y="641"/>
                  <a:pt x="7804" y="854"/>
                </a:cubicBezTo>
                <a:cubicBezTo>
                  <a:pt x="7931" y="1067"/>
                  <a:pt x="8000" y="1336"/>
                  <a:pt x="8000" y="1577"/>
                </a:cubicBezTo>
                <a:close/>
              </a:path>
            </a:pathLst>
          </a:custGeom>
          <a:gradFill rotWithShape="0">
            <a:gsLst>
              <a:gs pos="0">
                <a:srgbClr val="FFFFFF"/>
              </a:gs>
              <a:gs pos="100000">
                <a:srgbClr val="C0C0C0"/>
              </a:gs>
            </a:gsLst>
            <a:lin ang="2700000" scaled="1"/>
          </a:gradFill>
          <a:ln w="9525" cap="flat" cmpd="sng">
            <a:solidFill>
              <a:srgbClr val="C0C0C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24" name="ZhengBibo_2009-10-13 10:23:45"/>
          <p:cNvSpPr/>
          <p:nvPr/>
        </p:nvSpPr>
        <p:spPr bwMode="auto">
          <a:xfrm rot="5400000">
            <a:off x="4676177" y="1317424"/>
            <a:ext cx="277415" cy="129779"/>
          </a:xfrm>
          <a:custGeom>
            <a:gdLst>
              <a:gd name="T0" fmla="*/ 8000 w 8000"/>
              <a:gd name="T1" fmla="*/ 1577 h 3154"/>
              <a:gd name="T2" fmla="*/ 7804 w 8000"/>
              <a:gd name="T3" fmla="*/ 2300 h 3154"/>
              <a:gd name="T4" fmla="*/ 7236 w 8000"/>
              <a:gd name="T5" fmla="*/ 2853 h 3154"/>
              <a:gd name="T6" fmla="*/ 6351 w 8000"/>
              <a:gd name="T7" fmla="*/ 3118 h 3154"/>
              <a:gd name="T8" fmla="*/ 5236 w 8000"/>
              <a:gd name="T9" fmla="*/ 3071 h 3154"/>
              <a:gd name="T10" fmla="*/ 4000 w 8000"/>
              <a:gd name="T11" fmla="*/ 2777 h 3154"/>
              <a:gd name="T12" fmla="*/ 2764 w 8000"/>
              <a:gd name="T13" fmla="*/ 2366 h 3154"/>
              <a:gd name="T14" fmla="*/ 1649 w 8000"/>
              <a:gd name="T15" fmla="*/ 1977 h 3154"/>
              <a:gd name="T16" fmla="*/ 764 w 8000"/>
              <a:gd name="T17" fmla="*/ 1712 h 3154"/>
              <a:gd name="T18" fmla="*/ 196 w 8000"/>
              <a:gd name="T19" fmla="*/ 1595 h 3154"/>
              <a:gd name="T20" fmla="*/ 0 w 8000"/>
              <a:gd name="T21" fmla="*/ 1577 h 3154"/>
              <a:gd name="T22" fmla="*/ 196 w 8000"/>
              <a:gd name="T23" fmla="*/ 1559 h 3154"/>
              <a:gd name="T24" fmla="*/ 764 w 8000"/>
              <a:gd name="T25" fmla="*/ 1442 h 3154"/>
              <a:gd name="T26" fmla="*/ 1649 w 8000"/>
              <a:gd name="T27" fmla="*/ 1177 h 3154"/>
              <a:gd name="T28" fmla="*/ 2764 w 8000"/>
              <a:gd name="T29" fmla="*/ 788 h 3154"/>
              <a:gd name="T30" fmla="*/ 4000 w 8000"/>
              <a:gd name="T31" fmla="*/ 377 h 3154"/>
              <a:gd name="T32" fmla="*/ 5236 w 8000"/>
              <a:gd name="T33" fmla="*/ 83 h 3154"/>
              <a:gd name="T34" fmla="*/ 6351 w 8000"/>
              <a:gd name="T35" fmla="*/ 36 h 3154"/>
              <a:gd name="T36" fmla="*/ 7236 w 8000"/>
              <a:gd name="T37" fmla="*/ 301 h 3154"/>
              <a:gd name="T38" fmla="*/ 7804 w 8000"/>
              <a:gd name="T39" fmla="*/ 854 h 3154"/>
              <a:gd name="T40" fmla="*/ 8000 w 8000"/>
              <a:gd name="T41" fmla="*/ 1577 h 3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8000" h="3154">
                <a:moveTo>
                  <a:pt x="8000" y="1577"/>
                </a:moveTo>
                <a:cubicBezTo>
                  <a:pt x="8000" y="1818"/>
                  <a:pt x="7931" y="2087"/>
                  <a:pt x="7804" y="2300"/>
                </a:cubicBezTo>
                <a:cubicBezTo>
                  <a:pt x="7677" y="2513"/>
                  <a:pt x="7478" y="2717"/>
                  <a:pt x="7236" y="2853"/>
                </a:cubicBezTo>
                <a:cubicBezTo>
                  <a:pt x="6994" y="2989"/>
                  <a:pt x="6684" y="3082"/>
                  <a:pt x="6351" y="3118"/>
                </a:cubicBezTo>
                <a:cubicBezTo>
                  <a:pt x="6018" y="3154"/>
                  <a:pt x="5628" y="3128"/>
                  <a:pt x="5236" y="3071"/>
                </a:cubicBezTo>
                <a:cubicBezTo>
                  <a:pt x="4844" y="3014"/>
                  <a:pt x="4412" y="2895"/>
                  <a:pt x="4000" y="2777"/>
                </a:cubicBezTo>
                <a:cubicBezTo>
                  <a:pt x="3588" y="2659"/>
                  <a:pt x="3156" y="2499"/>
                  <a:pt x="2764" y="2366"/>
                </a:cubicBezTo>
                <a:cubicBezTo>
                  <a:pt x="2372" y="2233"/>
                  <a:pt x="1982" y="2086"/>
                  <a:pt x="1649" y="1977"/>
                </a:cubicBezTo>
                <a:cubicBezTo>
                  <a:pt x="1316" y="1868"/>
                  <a:pt x="1006" y="1776"/>
                  <a:pt x="764" y="1712"/>
                </a:cubicBezTo>
                <a:cubicBezTo>
                  <a:pt x="522" y="1648"/>
                  <a:pt x="323" y="1617"/>
                  <a:pt x="196" y="1595"/>
                </a:cubicBezTo>
                <a:cubicBezTo>
                  <a:pt x="69" y="1573"/>
                  <a:pt x="0" y="1571"/>
                  <a:pt x="0" y="1577"/>
                </a:cubicBezTo>
                <a:cubicBezTo>
                  <a:pt x="0" y="1583"/>
                  <a:pt x="69" y="1581"/>
                  <a:pt x="196" y="1559"/>
                </a:cubicBezTo>
                <a:cubicBezTo>
                  <a:pt x="323" y="1537"/>
                  <a:pt x="522" y="1506"/>
                  <a:pt x="764" y="1442"/>
                </a:cubicBezTo>
                <a:cubicBezTo>
                  <a:pt x="1006" y="1378"/>
                  <a:pt x="1316" y="1286"/>
                  <a:pt x="1649" y="1177"/>
                </a:cubicBezTo>
                <a:cubicBezTo>
                  <a:pt x="1982" y="1068"/>
                  <a:pt x="2372" y="921"/>
                  <a:pt x="2764" y="788"/>
                </a:cubicBezTo>
                <a:cubicBezTo>
                  <a:pt x="3156" y="655"/>
                  <a:pt x="3588" y="495"/>
                  <a:pt x="4000" y="377"/>
                </a:cubicBezTo>
                <a:cubicBezTo>
                  <a:pt x="4412" y="259"/>
                  <a:pt x="4844" y="140"/>
                  <a:pt x="5236" y="83"/>
                </a:cubicBezTo>
                <a:cubicBezTo>
                  <a:pt x="5628" y="26"/>
                  <a:pt x="6018" y="0"/>
                  <a:pt x="6351" y="36"/>
                </a:cubicBezTo>
                <a:cubicBezTo>
                  <a:pt x="6684" y="72"/>
                  <a:pt x="6994" y="165"/>
                  <a:pt x="7236" y="301"/>
                </a:cubicBezTo>
                <a:cubicBezTo>
                  <a:pt x="7478" y="437"/>
                  <a:pt x="7677" y="641"/>
                  <a:pt x="7804" y="854"/>
                </a:cubicBezTo>
                <a:cubicBezTo>
                  <a:pt x="7931" y="1067"/>
                  <a:pt x="8000" y="1336"/>
                  <a:pt x="8000" y="1577"/>
                </a:cubicBezTo>
                <a:close/>
              </a:path>
            </a:pathLst>
          </a:custGeom>
          <a:gradFill rotWithShape="0">
            <a:gsLst>
              <a:gs pos="0">
                <a:srgbClr val="FFFFFF"/>
              </a:gs>
              <a:gs pos="100000">
                <a:srgbClr val="C0C0C0"/>
              </a:gs>
            </a:gsLst>
            <a:lin ang="2700000" scaled="1"/>
          </a:gradFill>
          <a:ln w="9525" cap="flat" cmpd="sng">
            <a:solidFill>
              <a:srgbClr val="C0C0C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26" name="ZhengBibo_2009-10-13 10:23:45"/>
          <p:cNvSpPr/>
          <p:nvPr/>
        </p:nvSpPr>
        <p:spPr bwMode="auto">
          <a:xfrm rot="5400000">
            <a:off x="5630462" y="1238248"/>
            <a:ext cx="277416" cy="128588"/>
          </a:xfrm>
          <a:custGeom>
            <a:gdLst>
              <a:gd name="T0" fmla="*/ 8000 w 8000"/>
              <a:gd name="T1" fmla="*/ 1577 h 3154"/>
              <a:gd name="T2" fmla="*/ 7804 w 8000"/>
              <a:gd name="T3" fmla="*/ 2300 h 3154"/>
              <a:gd name="T4" fmla="*/ 7236 w 8000"/>
              <a:gd name="T5" fmla="*/ 2853 h 3154"/>
              <a:gd name="T6" fmla="*/ 6351 w 8000"/>
              <a:gd name="T7" fmla="*/ 3118 h 3154"/>
              <a:gd name="T8" fmla="*/ 5236 w 8000"/>
              <a:gd name="T9" fmla="*/ 3071 h 3154"/>
              <a:gd name="T10" fmla="*/ 4000 w 8000"/>
              <a:gd name="T11" fmla="*/ 2777 h 3154"/>
              <a:gd name="T12" fmla="*/ 2764 w 8000"/>
              <a:gd name="T13" fmla="*/ 2366 h 3154"/>
              <a:gd name="T14" fmla="*/ 1649 w 8000"/>
              <a:gd name="T15" fmla="*/ 1977 h 3154"/>
              <a:gd name="T16" fmla="*/ 764 w 8000"/>
              <a:gd name="T17" fmla="*/ 1712 h 3154"/>
              <a:gd name="T18" fmla="*/ 196 w 8000"/>
              <a:gd name="T19" fmla="*/ 1595 h 3154"/>
              <a:gd name="T20" fmla="*/ 0 w 8000"/>
              <a:gd name="T21" fmla="*/ 1577 h 3154"/>
              <a:gd name="T22" fmla="*/ 196 w 8000"/>
              <a:gd name="T23" fmla="*/ 1559 h 3154"/>
              <a:gd name="T24" fmla="*/ 764 w 8000"/>
              <a:gd name="T25" fmla="*/ 1442 h 3154"/>
              <a:gd name="T26" fmla="*/ 1649 w 8000"/>
              <a:gd name="T27" fmla="*/ 1177 h 3154"/>
              <a:gd name="T28" fmla="*/ 2764 w 8000"/>
              <a:gd name="T29" fmla="*/ 788 h 3154"/>
              <a:gd name="T30" fmla="*/ 4000 w 8000"/>
              <a:gd name="T31" fmla="*/ 377 h 3154"/>
              <a:gd name="T32" fmla="*/ 5236 w 8000"/>
              <a:gd name="T33" fmla="*/ 83 h 3154"/>
              <a:gd name="T34" fmla="*/ 6351 w 8000"/>
              <a:gd name="T35" fmla="*/ 36 h 3154"/>
              <a:gd name="T36" fmla="*/ 7236 w 8000"/>
              <a:gd name="T37" fmla="*/ 301 h 3154"/>
              <a:gd name="T38" fmla="*/ 7804 w 8000"/>
              <a:gd name="T39" fmla="*/ 854 h 3154"/>
              <a:gd name="T40" fmla="*/ 8000 w 8000"/>
              <a:gd name="T41" fmla="*/ 1577 h 3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8000" h="3154">
                <a:moveTo>
                  <a:pt x="8000" y="1577"/>
                </a:moveTo>
                <a:cubicBezTo>
                  <a:pt x="8000" y="1818"/>
                  <a:pt x="7931" y="2087"/>
                  <a:pt x="7804" y="2300"/>
                </a:cubicBezTo>
                <a:cubicBezTo>
                  <a:pt x="7677" y="2513"/>
                  <a:pt x="7478" y="2717"/>
                  <a:pt x="7236" y="2853"/>
                </a:cubicBezTo>
                <a:cubicBezTo>
                  <a:pt x="6994" y="2989"/>
                  <a:pt x="6684" y="3082"/>
                  <a:pt x="6351" y="3118"/>
                </a:cubicBezTo>
                <a:cubicBezTo>
                  <a:pt x="6018" y="3154"/>
                  <a:pt x="5628" y="3128"/>
                  <a:pt x="5236" y="3071"/>
                </a:cubicBezTo>
                <a:cubicBezTo>
                  <a:pt x="4844" y="3014"/>
                  <a:pt x="4412" y="2895"/>
                  <a:pt x="4000" y="2777"/>
                </a:cubicBezTo>
                <a:cubicBezTo>
                  <a:pt x="3588" y="2659"/>
                  <a:pt x="3156" y="2499"/>
                  <a:pt x="2764" y="2366"/>
                </a:cubicBezTo>
                <a:cubicBezTo>
                  <a:pt x="2372" y="2233"/>
                  <a:pt x="1982" y="2086"/>
                  <a:pt x="1649" y="1977"/>
                </a:cubicBezTo>
                <a:cubicBezTo>
                  <a:pt x="1316" y="1868"/>
                  <a:pt x="1006" y="1776"/>
                  <a:pt x="764" y="1712"/>
                </a:cubicBezTo>
                <a:cubicBezTo>
                  <a:pt x="522" y="1648"/>
                  <a:pt x="323" y="1617"/>
                  <a:pt x="196" y="1595"/>
                </a:cubicBezTo>
                <a:cubicBezTo>
                  <a:pt x="69" y="1573"/>
                  <a:pt x="0" y="1571"/>
                  <a:pt x="0" y="1577"/>
                </a:cubicBezTo>
                <a:cubicBezTo>
                  <a:pt x="0" y="1583"/>
                  <a:pt x="69" y="1581"/>
                  <a:pt x="196" y="1559"/>
                </a:cubicBezTo>
                <a:cubicBezTo>
                  <a:pt x="323" y="1537"/>
                  <a:pt x="522" y="1506"/>
                  <a:pt x="764" y="1442"/>
                </a:cubicBezTo>
                <a:cubicBezTo>
                  <a:pt x="1006" y="1378"/>
                  <a:pt x="1316" y="1286"/>
                  <a:pt x="1649" y="1177"/>
                </a:cubicBezTo>
                <a:cubicBezTo>
                  <a:pt x="1982" y="1068"/>
                  <a:pt x="2372" y="921"/>
                  <a:pt x="2764" y="788"/>
                </a:cubicBezTo>
                <a:cubicBezTo>
                  <a:pt x="3156" y="655"/>
                  <a:pt x="3588" y="495"/>
                  <a:pt x="4000" y="377"/>
                </a:cubicBezTo>
                <a:cubicBezTo>
                  <a:pt x="4412" y="259"/>
                  <a:pt x="4844" y="140"/>
                  <a:pt x="5236" y="83"/>
                </a:cubicBezTo>
                <a:cubicBezTo>
                  <a:pt x="5628" y="26"/>
                  <a:pt x="6018" y="0"/>
                  <a:pt x="6351" y="36"/>
                </a:cubicBezTo>
                <a:cubicBezTo>
                  <a:pt x="6684" y="72"/>
                  <a:pt x="6994" y="165"/>
                  <a:pt x="7236" y="301"/>
                </a:cubicBezTo>
                <a:cubicBezTo>
                  <a:pt x="7478" y="437"/>
                  <a:pt x="7677" y="641"/>
                  <a:pt x="7804" y="854"/>
                </a:cubicBezTo>
                <a:cubicBezTo>
                  <a:pt x="7931" y="1067"/>
                  <a:pt x="8000" y="1336"/>
                  <a:pt x="8000" y="1577"/>
                </a:cubicBezTo>
                <a:close/>
              </a:path>
            </a:pathLst>
          </a:custGeom>
          <a:gradFill rotWithShape="0">
            <a:gsLst>
              <a:gs pos="0">
                <a:srgbClr val="FFFFFF"/>
              </a:gs>
              <a:gs pos="100000">
                <a:srgbClr val="C0C0C0"/>
              </a:gs>
            </a:gsLst>
            <a:lin ang="2700000" scaled="1"/>
          </a:gradFill>
          <a:ln w="9525" cap="flat" cmpd="sng">
            <a:solidFill>
              <a:srgbClr val="C0C0C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29" name="ZhengBibo_2009-10-13 10:23:45"/>
          <p:cNvSpPr/>
          <p:nvPr/>
        </p:nvSpPr>
        <p:spPr bwMode="auto">
          <a:xfrm rot="5400000">
            <a:off x="6332337" y="581619"/>
            <a:ext cx="277415" cy="129778"/>
          </a:xfrm>
          <a:custGeom>
            <a:gdLst>
              <a:gd name="T0" fmla="*/ 8000 w 8000"/>
              <a:gd name="T1" fmla="*/ 1577 h 3154"/>
              <a:gd name="T2" fmla="*/ 7804 w 8000"/>
              <a:gd name="T3" fmla="*/ 2300 h 3154"/>
              <a:gd name="T4" fmla="*/ 7236 w 8000"/>
              <a:gd name="T5" fmla="*/ 2853 h 3154"/>
              <a:gd name="T6" fmla="*/ 6351 w 8000"/>
              <a:gd name="T7" fmla="*/ 3118 h 3154"/>
              <a:gd name="T8" fmla="*/ 5236 w 8000"/>
              <a:gd name="T9" fmla="*/ 3071 h 3154"/>
              <a:gd name="T10" fmla="*/ 4000 w 8000"/>
              <a:gd name="T11" fmla="*/ 2777 h 3154"/>
              <a:gd name="T12" fmla="*/ 2764 w 8000"/>
              <a:gd name="T13" fmla="*/ 2366 h 3154"/>
              <a:gd name="T14" fmla="*/ 1649 w 8000"/>
              <a:gd name="T15" fmla="*/ 1977 h 3154"/>
              <a:gd name="T16" fmla="*/ 764 w 8000"/>
              <a:gd name="T17" fmla="*/ 1712 h 3154"/>
              <a:gd name="T18" fmla="*/ 196 w 8000"/>
              <a:gd name="T19" fmla="*/ 1595 h 3154"/>
              <a:gd name="T20" fmla="*/ 0 w 8000"/>
              <a:gd name="T21" fmla="*/ 1577 h 3154"/>
              <a:gd name="T22" fmla="*/ 196 w 8000"/>
              <a:gd name="T23" fmla="*/ 1559 h 3154"/>
              <a:gd name="T24" fmla="*/ 764 w 8000"/>
              <a:gd name="T25" fmla="*/ 1442 h 3154"/>
              <a:gd name="T26" fmla="*/ 1649 w 8000"/>
              <a:gd name="T27" fmla="*/ 1177 h 3154"/>
              <a:gd name="T28" fmla="*/ 2764 w 8000"/>
              <a:gd name="T29" fmla="*/ 788 h 3154"/>
              <a:gd name="T30" fmla="*/ 4000 w 8000"/>
              <a:gd name="T31" fmla="*/ 377 h 3154"/>
              <a:gd name="T32" fmla="*/ 5236 w 8000"/>
              <a:gd name="T33" fmla="*/ 83 h 3154"/>
              <a:gd name="T34" fmla="*/ 6351 w 8000"/>
              <a:gd name="T35" fmla="*/ 36 h 3154"/>
              <a:gd name="T36" fmla="*/ 7236 w 8000"/>
              <a:gd name="T37" fmla="*/ 301 h 3154"/>
              <a:gd name="T38" fmla="*/ 7804 w 8000"/>
              <a:gd name="T39" fmla="*/ 854 h 3154"/>
              <a:gd name="T40" fmla="*/ 8000 w 8000"/>
              <a:gd name="T41" fmla="*/ 1577 h 3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8000" h="3154">
                <a:moveTo>
                  <a:pt x="8000" y="1577"/>
                </a:moveTo>
                <a:cubicBezTo>
                  <a:pt x="8000" y="1818"/>
                  <a:pt x="7931" y="2087"/>
                  <a:pt x="7804" y="2300"/>
                </a:cubicBezTo>
                <a:cubicBezTo>
                  <a:pt x="7677" y="2513"/>
                  <a:pt x="7478" y="2717"/>
                  <a:pt x="7236" y="2853"/>
                </a:cubicBezTo>
                <a:cubicBezTo>
                  <a:pt x="6994" y="2989"/>
                  <a:pt x="6684" y="3082"/>
                  <a:pt x="6351" y="3118"/>
                </a:cubicBezTo>
                <a:cubicBezTo>
                  <a:pt x="6018" y="3154"/>
                  <a:pt x="5628" y="3128"/>
                  <a:pt x="5236" y="3071"/>
                </a:cubicBezTo>
                <a:cubicBezTo>
                  <a:pt x="4844" y="3014"/>
                  <a:pt x="4412" y="2895"/>
                  <a:pt x="4000" y="2777"/>
                </a:cubicBezTo>
                <a:cubicBezTo>
                  <a:pt x="3588" y="2659"/>
                  <a:pt x="3156" y="2499"/>
                  <a:pt x="2764" y="2366"/>
                </a:cubicBezTo>
                <a:cubicBezTo>
                  <a:pt x="2372" y="2233"/>
                  <a:pt x="1982" y="2086"/>
                  <a:pt x="1649" y="1977"/>
                </a:cubicBezTo>
                <a:cubicBezTo>
                  <a:pt x="1316" y="1868"/>
                  <a:pt x="1006" y="1776"/>
                  <a:pt x="764" y="1712"/>
                </a:cubicBezTo>
                <a:cubicBezTo>
                  <a:pt x="522" y="1648"/>
                  <a:pt x="323" y="1617"/>
                  <a:pt x="196" y="1595"/>
                </a:cubicBezTo>
                <a:cubicBezTo>
                  <a:pt x="69" y="1573"/>
                  <a:pt x="0" y="1571"/>
                  <a:pt x="0" y="1577"/>
                </a:cubicBezTo>
                <a:cubicBezTo>
                  <a:pt x="0" y="1583"/>
                  <a:pt x="69" y="1581"/>
                  <a:pt x="196" y="1559"/>
                </a:cubicBezTo>
                <a:cubicBezTo>
                  <a:pt x="323" y="1537"/>
                  <a:pt x="522" y="1506"/>
                  <a:pt x="764" y="1442"/>
                </a:cubicBezTo>
                <a:cubicBezTo>
                  <a:pt x="1006" y="1378"/>
                  <a:pt x="1316" y="1286"/>
                  <a:pt x="1649" y="1177"/>
                </a:cubicBezTo>
                <a:cubicBezTo>
                  <a:pt x="1982" y="1068"/>
                  <a:pt x="2372" y="921"/>
                  <a:pt x="2764" y="788"/>
                </a:cubicBezTo>
                <a:cubicBezTo>
                  <a:pt x="3156" y="655"/>
                  <a:pt x="3588" y="495"/>
                  <a:pt x="4000" y="377"/>
                </a:cubicBezTo>
                <a:cubicBezTo>
                  <a:pt x="4412" y="259"/>
                  <a:pt x="4844" y="140"/>
                  <a:pt x="5236" y="83"/>
                </a:cubicBezTo>
                <a:cubicBezTo>
                  <a:pt x="5628" y="26"/>
                  <a:pt x="6018" y="0"/>
                  <a:pt x="6351" y="36"/>
                </a:cubicBezTo>
                <a:cubicBezTo>
                  <a:pt x="6684" y="72"/>
                  <a:pt x="6994" y="165"/>
                  <a:pt x="7236" y="301"/>
                </a:cubicBezTo>
                <a:cubicBezTo>
                  <a:pt x="7478" y="437"/>
                  <a:pt x="7677" y="641"/>
                  <a:pt x="7804" y="854"/>
                </a:cubicBezTo>
                <a:cubicBezTo>
                  <a:pt x="7931" y="1067"/>
                  <a:pt x="8000" y="1336"/>
                  <a:pt x="8000" y="1577"/>
                </a:cubicBezTo>
                <a:close/>
              </a:path>
            </a:pathLst>
          </a:custGeom>
          <a:gradFill rotWithShape="0">
            <a:gsLst>
              <a:gs pos="0">
                <a:srgbClr val="FFFFFF"/>
              </a:gs>
              <a:gs pos="100000">
                <a:srgbClr val="C0C0C0"/>
              </a:gs>
            </a:gsLst>
            <a:lin ang="2700000" scaled="1"/>
          </a:gradFill>
          <a:ln w="9525" cap="flat" cmpd="sng">
            <a:solidFill>
              <a:srgbClr val="C0C0C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30" name="ZhengBibo_2009-10-13 10:23:45"/>
          <p:cNvSpPr/>
          <p:nvPr/>
        </p:nvSpPr>
        <p:spPr bwMode="auto">
          <a:xfrm rot="5400000">
            <a:off x="6944912" y="1264441"/>
            <a:ext cx="277416" cy="128588"/>
          </a:xfrm>
          <a:custGeom>
            <a:gdLst>
              <a:gd name="T0" fmla="*/ 8000 w 8000"/>
              <a:gd name="T1" fmla="*/ 1577 h 3154"/>
              <a:gd name="T2" fmla="*/ 7804 w 8000"/>
              <a:gd name="T3" fmla="*/ 2300 h 3154"/>
              <a:gd name="T4" fmla="*/ 7236 w 8000"/>
              <a:gd name="T5" fmla="*/ 2853 h 3154"/>
              <a:gd name="T6" fmla="*/ 6351 w 8000"/>
              <a:gd name="T7" fmla="*/ 3118 h 3154"/>
              <a:gd name="T8" fmla="*/ 5236 w 8000"/>
              <a:gd name="T9" fmla="*/ 3071 h 3154"/>
              <a:gd name="T10" fmla="*/ 4000 w 8000"/>
              <a:gd name="T11" fmla="*/ 2777 h 3154"/>
              <a:gd name="T12" fmla="*/ 2764 w 8000"/>
              <a:gd name="T13" fmla="*/ 2366 h 3154"/>
              <a:gd name="T14" fmla="*/ 1649 w 8000"/>
              <a:gd name="T15" fmla="*/ 1977 h 3154"/>
              <a:gd name="T16" fmla="*/ 764 w 8000"/>
              <a:gd name="T17" fmla="*/ 1712 h 3154"/>
              <a:gd name="T18" fmla="*/ 196 w 8000"/>
              <a:gd name="T19" fmla="*/ 1595 h 3154"/>
              <a:gd name="T20" fmla="*/ 0 w 8000"/>
              <a:gd name="T21" fmla="*/ 1577 h 3154"/>
              <a:gd name="T22" fmla="*/ 196 w 8000"/>
              <a:gd name="T23" fmla="*/ 1559 h 3154"/>
              <a:gd name="T24" fmla="*/ 764 w 8000"/>
              <a:gd name="T25" fmla="*/ 1442 h 3154"/>
              <a:gd name="T26" fmla="*/ 1649 w 8000"/>
              <a:gd name="T27" fmla="*/ 1177 h 3154"/>
              <a:gd name="T28" fmla="*/ 2764 w 8000"/>
              <a:gd name="T29" fmla="*/ 788 h 3154"/>
              <a:gd name="T30" fmla="*/ 4000 w 8000"/>
              <a:gd name="T31" fmla="*/ 377 h 3154"/>
              <a:gd name="T32" fmla="*/ 5236 w 8000"/>
              <a:gd name="T33" fmla="*/ 83 h 3154"/>
              <a:gd name="T34" fmla="*/ 6351 w 8000"/>
              <a:gd name="T35" fmla="*/ 36 h 3154"/>
              <a:gd name="T36" fmla="*/ 7236 w 8000"/>
              <a:gd name="T37" fmla="*/ 301 h 3154"/>
              <a:gd name="T38" fmla="*/ 7804 w 8000"/>
              <a:gd name="T39" fmla="*/ 854 h 3154"/>
              <a:gd name="T40" fmla="*/ 8000 w 8000"/>
              <a:gd name="T41" fmla="*/ 1577 h 3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8000" h="3154">
                <a:moveTo>
                  <a:pt x="8000" y="1577"/>
                </a:moveTo>
                <a:cubicBezTo>
                  <a:pt x="8000" y="1818"/>
                  <a:pt x="7931" y="2087"/>
                  <a:pt x="7804" y="2300"/>
                </a:cubicBezTo>
                <a:cubicBezTo>
                  <a:pt x="7677" y="2513"/>
                  <a:pt x="7478" y="2717"/>
                  <a:pt x="7236" y="2853"/>
                </a:cubicBezTo>
                <a:cubicBezTo>
                  <a:pt x="6994" y="2989"/>
                  <a:pt x="6684" y="3082"/>
                  <a:pt x="6351" y="3118"/>
                </a:cubicBezTo>
                <a:cubicBezTo>
                  <a:pt x="6018" y="3154"/>
                  <a:pt x="5628" y="3128"/>
                  <a:pt x="5236" y="3071"/>
                </a:cubicBezTo>
                <a:cubicBezTo>
                  <a:pt x="4844" y="3014"/>
                  <a:pt x="4412" y="2895"/>
                  <a:pt x="4000" y="2777"/>
                </a:cubicBezTo>
                <a:cubicBezTo>
                  <a:pt x="3588" y="2659"/>
                  <a:pt x="3156" y="2499"/>
                  <a:pt x="2764" y="2366"/>
                </a:cubicBezTo>
                <a:cubicBezTo>
                  <a:pt x="2372" y="2233"/>
                  <a:pt x="1982" y="2086"/>
                  <a:pt x="1649" y="1977"/>
                </a:cubicBezTo>
                <a:cubicBezTo>
                  <a:pt x="1316" y="1868"/>
                  <a:pt x="1006" y="1776"/>
                  <a:pt x="764" y="1712"/>
                </a:cubicBezTo>
                <a:cubicBezTo>
                  <a:pt x="522" y="1648"/>
                  <a:pt x="323" y="1617"/>
                  <a:pt x="196" y="1595"/>
                </a:cubicBezTo>
                <a:cubicBezTo>
                  <a:pt x="69" y="1573"/>
                  <a:pt x="0" y="1571"/>
                  <a:pt x="0" y="1577"/>
                </a:cubicBezTo>
                <a:cubicBezTo>
                  <a:pt x="0" y="1583"/>
                  <a:pt x="69" y="1581"/>
                  <a:pt x="196" y="1559"/>
                </a:cubicBezTo>
                <a:cubicBezTo>
                  <a:pt x="323" y="1537"/>
                  <a:pt x="522" y="1506"/>
                  <a:pt x="764" y="1442"/>
                </a:cubicBezTo>
                <a:cubicBezTo>
                  <a:pt x="1006" y="1378"/>
                  <a:pt x="1316" y="1286"/>
                  <a:pt x="1649" y="1177"/>
                </a:cubicBezTo>
                <a:cubicBezTo>
                  <a:pt x="1982" y="1068"/>
                  <a:pt x="2372" y="921"/>
                  <a:pt x="2764" y="788"/>
                </a:cubicBezTo>
                <a:cubicBezTo>
                  <a:pt x="3156" y="655"/>
                  <a:pt x="3588" y="495"/>
                  <a:pt x="4000" y="377"/>
                </a:cubicBezTo>
                <a:cubicBezTo>
                  <a:pt x="4412" y="259"/>
                  <a:pt x="4844" y="140"/>
                  <a:pt x="5236" y="83"/>
                </a:cubicBezTo>
                <a:cubicBezTo>
                  <a:pt x="5628" y="26"/>
                  <a:pt x="6018" y="0"/>
                  <a:pt x="6351" y="36"/>
                </a:cubicBezTo>
                <a:cubicBezTo>
                  <a:pt x="6684" y="72"/>
                  <a:pt x="6994" y="165"/>
                  <a:pt x="7236" y="301"/>
                </a:cubicBezTo>
                <a:cubicBezTo>
                  <a:pt x="7478" y="437"/>
                  <a:pt x="7677" y="641"/>
                  <a:pt x="7804" y="854"/>
                </a:cubicBezTo>
                <a:cubicBezTo>
                  <a:pt x="7931" y="1067"/>
                  <a:pt x="8000" y="1336"/>
                  <a:pt x="8000" y="1577"/>
                </a:cubicBezTo>
                <a:close/>
              </a:path>
            </a:pathLst>
          </a:custGeom>
          <a:gradFill rotWithShape="0">
            <a:gsLst>
              <a:gs pos="0">
                <a:srgbClr val="FFFFFF"/>
              </a:gs>
              <a:gs pos="100000">
                <a:srgbClr val="C0C0C0"/>
              </a:gs>
            </a:gsLst>
            <a:lin ang="2700000" scaled="1"/>
          </a:gradFill>
          <a:ln w="9525" cap="flat" cmpd="sng">
            <a:solidFill>
              <a:srgbClr val="C0C0C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32" name="ZhengBibo_2009-10-13 10:23:45"/>
          <p:cNvSpPr/>
          <p:nvPr/>
        </p:nvSpPr>
        <p:spPr bwMode="auto">
          <a:xfrm rot="5400000">
            <a:off x="4807146" y="1836537"/>
            <a:ext cx="277415" cy="129779"/>
          </a:xfrm>
          <a:custGeom>
            <a:gdLst>
              <a:gd name="T0" fmla="*/ 8000 w 8000"/>
              <a:gd name="T1" fmla="*/ 1577 h 3154"/>
              <a:gd name="T2" fmla="*/ 7804 w 8000"/>
              <a:gd name="T3" fmla="*/ 2300 h 3154"/>
              <a:gd name="T4" fmla="*/ 7236 w 8000"/>
              <a:gd name="T5" fmla="*/ 2853 h 3154"/>
              <a:gd name="T6" fmla="*/ 6351 w 8000"/>
              <a:gd name="T7" fmla="*/ 3118 h 3154"/>
              <a:gd name="T8" fmla="*/ 5236 w 8000"/>
              <a:gd name="T9" fmla="*/ 3071 h 3154"/>
              <a:gd name="T10" fmla="*/ 4000 w 8000"/>
              <a:gd name="T11" fmla="*/ 2777 h 3154"/>
              <a:gd name="T12" fmla="*/ 2764 w 8000"/>
              <a:gd name="T13" fmla="*/ 2366 h 3154"/>
              <a:gd name="T14" fmla="*/ 1649 w 8000"/>
              <a:gd name="T15" fmla="*/ 1977 h 3154"/>
              <a:gd name="T16" fmla="*/ 764 w 8000"/>
              <a:gd name="T17" fmla="*/ 1712 h 3154"/>
              <a:gd name="T18" fmla="*/ 196 w 8000"/>
              <a:gd name="T19" fmla="*/ 1595 h 3154"/>
              <a:gd name="T20" fmla="*/ 0 w 8000"/>
              <a:gd name="T21" fmla="*/ 1577 h 3154"/>
              <a:gd name="T22" fmla="*/ 196 w 8000"/>
              <a:gd name="T23" fmla="*/ 1559 h 3154"/>
              <a:gd name="T24" fmla="*/ 764 w 8000"/>
              <a:gd name="T25" fmla="*/ 1442 h 3154"/>
              <a:gd name="T26" fmla="*/ 1649 w 8000"/>
              <a:gd name="T27" fmla="*/ 1177 h 3154"/>
              <a:gd name="T28" fmla="*/ 2764 w 8000"/>
              <a:gd name="T29" fmla="*/ 788 h 3154"/>
              <a:gd name="T30" fmla="*/ 4000 w 8000"/>
              <a:gd name="T31" fmla="*/ 377 h 3154"/>
              <a:gd name="T32" fmla="*/ 5236 w 8000"/>
              <a:gd name="T33" fmla="*/ 83 h 3154"/>
              <a:gd name="T34" fmla="*/ 6351 w 8000"/>
              <a:gd name="T35" fmla="*/ 36 h 3154"/>
              <a:gd name="T36" fmla="*/ 7236 w 8000"/>
              <a:gd name="T37" fmla="*/ 301 h 3154"/>
              <a:gd name="T38" fmla="*/ 7804 w 8000"/>
              <a:gd name="T39" fmla="*/ 854 h 3154"/>
              <a:gd name="T40" fmla="*/ 8000 w 8000"/>
              <a:gd name="T41" fmla="*/ 1577 h 3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8000" h="3154">
                <a:moveTo>
                  <a:pt x="8000" y="1577"/>
                </a:moveTo>
                <a:cubicBezTo>
                  <a:pt x="8000" y="1818"/>
                  <a:pt x="7931" y="2087"/>
                  <a:pt x="7804" y="2300"/>
                </a:cubicBezTo>
                <a:cubicBezTo>
                  <a:pt x="7677" y="2513"/>
                  <a:pt x="7478" y="2717"/>
                  <a:pt x="7236" y="2853"/>
                </a:cubicBezTo>
                <a:cubicBezTo>
                  <a:pt x="6994" y="2989"/>
                  <a:pt x="6684" y="3082"/>
                  <a:pt x="6351" y="3118"/>
                </a:cubicBezTo>
                <a:cubicBezTo>
                  <a:pt x="6018" y="3154"/>
                  <a:pt x="5628" y="3128"/>
                  <a:pt x="5236" y="3071"/>
                </a:cubicBezTo>
                <a:cubicBezTo>
                  <a:pt x="4844" y="3014"/>
                  <a:pt x="4412" y="2895"/>
                  <a:pt x="4000" y="2777"/>
                </a:cubicBezTo>
                <a:cubicBezTo>
                  <a:pt x="3588" y="2659"/>
                  <a:pt x="3156" y="2499"/>
                  <a:pt x="2764" y="2366"/>
                </a:cubicBezTo>
                <a:cubicBezTo>
                  <a:pt x="2372" y="2233"/>
                  <a:pt x="1982" y="2086"/>
                  <a:pt x="1649" y="1977"/>
                </a:cubicBezTo>
                <a:cubicBezTo>
                  <a:pt x="1316" y="1868"/>
                  <a:pt x="1006" y="1776"/>
                  <a:pt x="764" y="1712"/>
                </a:cubicBezTo>
                <a:cubicBezTo>
                  <a:pt x="522" y="1648"/>
                  <a:pt x="323" y="1617"/>
                  <a:pt x="196" y="1595"/>
                </a:cubicBezTo>
                <a:cubicBezTo>
                  <a:pt x="69" y="1573"/>
                  <a:pt x="0" y="1571"/>
                  <a:pt x="0" y="1577"/>
                </a:cubicBezTo>
                <a:cubicBezTo>
                  <a:pt x="0" y="1583"/>
                  <a:pt x="69" y="1581"/>
                  <a:pt x="196" y="1559"/>
                </a:cubicBezTo>
                <a:cubicBezTo>
                  <a:pt x="323" y="1537"/>
                  <a:pt x="522" y="1506"/>
                  <a:pt x="764" y="1442"/>
                </a:cubicBezTo>
                <a:cubicBezTo>
                  <a:pt x="1006" y="1378"/>
                  <a:pt x="1316" y="1286"/>
                  <a:pt x="1649" y="1177"/>
                </a:cubicBezTo>
                <a:cubicBezTo>
                  <a:pt x="1982" y="1068"/>
                  <a:pt x="2372" y="921"/>
                  <a:pt x="2764" y="788"/>
                </a:cubicBezTo>
                <a:cubicBezTo>
                  <a:pt x="3156" y="655"/>
                  <a:pt x="3588" y="495"/>
                  <a:pt x="4000" y="377"/>
                </a:cubicBezTo>
                <a:cubicBezTo>
                  <a:pt x="4412" y="259"/>
                  <a:pt x="4844" y="140"/>
                  <a:pt x="5236" y="83"/>
                </a:cubicBezTo>
                <a:cubicBezTo>
                  <a:pt x="5628" y="26"/>
                  <a:pt x="6018" y="0"/>
                  <a:pt x="6351" y="36"/>
                </a:cubicBezTo>
                <a:cubicBezTo>
                  <a:pt x="6684" y="72"/>
                  <a:pt x="6994" y="165"/>
                  <a:pt x="7236" y="301"/>
                </a:cubicBezTo>
                <a:cubicBezTo>
                  <a:pt x="7478" y="437"/>
                  <a:pt x="7677" y="641"/>
                  <a:pt x="7804" y="854"/>
                </a:cubicBezTo>
                <a:cubicBezTo>
                  <a:pt x="7931" y="1067"/>
                  <a:pt x="8000" y="1336"/>
                  <a:pt x="8000" y="1577"/>
                </a:cubicBezTo>
                <a:close/>
              </a:path>
            </a:pathLst>
          </a:custGeom>
          <a:gradFill rotWithShape="0">
            <a:gsLst>
              <a:gs pos="0">
                <a:srgbClr val="FFFFFF"/>
              </a:gs>
              <a:gs pos="100000">
                <a:srgbClr val="C0C0C0"/>
              </a:gs>
            </a:gsLst>
            <a:lin ang="2700000" scaled="1"/>
          </a:gradFill>
          <a:ln w="9525" cap="flat" cmpd="sng">
            <a:solidFill>
              <a:srgbClr val="C0C0C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36" name="ZhengBibo_2009-10-13 10:23:45"/>
          <p:cNvSpPr/>
          <p:nvPr/>
        </p:nvSpPr>
        <p:spPr bwMode="auto">
          <a:xfrm rot="5400000">
            <a:off x="5203029" y="1059654"/>
            <a:ext cx="278606" cy="129778"/>
          </a:xfrm>
          <a:custGeom>
            <a:gdLst>
              <a:gd name="T0" fmla="*/ 8000 w 8000"/>
              <a:gd name="T1" fmla="*/ 1577 h 3154"/>
              <a:gd name="T2" fmla="*/ 7804 w 8000"/>
              <a:gd name="T3" fmla="*/ 2300 h 3154"/>
              <a:gd name="T4" fmla="*/ 7236 w 8000"/>
              <a:gd name="T5" fmla="*/ 2853 h 3154"/>
              <a:gd name="T6" fmla="*/ 6351 w 8000"/>
              <a:gd name="T7" fmla="*/ 3118 h 3154"/>
              <a:gd name="T8" fmla="*/ 5236 w 8000"/>
              <a:gd name="T9" fmla="*/ 3071 h 3154"/>
              <a:gd name="T10" fmla="*/ 4000 w 8000"/>
              <a:gd name="T11" fmla="*/ 2777 h 3154"/>
              <a:gd name="T12" fmla="*/ 2764 w 8000"/>
              <a:gd name="T13" fmla="*/ 2366 h 3154"/>
              <a:gd name="T14" fmla="*/ 1649 w 8000"/>
              <a:gd name="T15" fmla="*/ 1977 h 3154"/>
              <a:gd name="T16" fmla="*/ 764 w 8000"/>
              <a:gd name="T17" fmla="*/ 1712 h 3154"/>
              <a:gd name="T18" fmla="*/ 196 w 8000"/>
              <a:gd name="T19" fmla="*/ 1595 h 3154"/>
              <a:gd name="T20" fmla="*/ 0 w 8000"/>
              <a:gd name="T21" fmla="*/ 1577 h 3154"/>
              <a:gd name="T22" fmla="*/ 196 w 8000"/>
              <a:gd name="T23" fmla="*/ 1559 h 3154"/>
              <a:gd name="T24" fmla="*/ 764 w 8000"/>
              <a:gd name="T25" fmla="*/ 1442 h 3154"/>
              <a:gd name="T26" fmla="*/ 1649 w 8000"/>
              <a:gd name="T27" fmla="*/ 1177 h 3154"/>
              <a:gd name="T28" fmla="*/ 2764 w 8000"/>
              <a:gd name="T29" fmla="*/ 788 h 3154"/>
              <a:gd name="T30" fmla="*/ 4000 w 8000"/>
              <a:gd name="T31" fmla="*/ 377 h 3154"/>
              <a:gd name="T32" fmla="*/ 5236 w 8000"/>
              <a:gd name="T33" fmla="*/ 83 h 3154"/>
              <a:gd name="T34" fmla="*/ 6351 w 8000"/>
              <a:gd name="T35" fmla="*/ 36 h 3154"/>
              <a:gd name="T36" fmla="*/ 7236 w 8000"/>
              <a:gd name="T37" fmla="*/ 301 h 3154"/>
              <a:gd name="T38" fmla="*/ 7804 w 8000"/>
              <a:gd name="T39" fmla="*/ 854 h 3154"/>
              <a:gd name="T40" fmla="*/ 8000 w 8000"/>
              <a:gd name="T41" fmla="*/ 1577 h 3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8000" h="3154">
                <a:moveTo>
                  <a:pt x="8000" y="1577"/>
                </a:moveTo>
                <a:cubicBezTo>
                  <a:pt x="8000" y="1818"/>
                  <a:pt x="7931" y="2087"/>
                  <a:pt x="7804" y="2300"/>
                </a:cubicBezTo>
                <a:cubicBezTo>
                  <a:pt x="7677" y="2513"/>
                  <a:pt x="7478" y="2717"/>
                  <a:pt x="7236" y="2853"/>
                </a:cubicBezTo>
                <a:cubicBezTo>
                  <a:pt x="6994" y="2989"/>
                  <a:pt x="6684" y="3082"/>
                  <a:pt x="6351" y="3118"/>
                </a:cubicBezTo>
                <a:cubicBezTo>
                  <a:pt x="6018" y="3154"/>
                  <a:pt x="5628" y="3128"/>
                  <a:pt x="5236" y="3071"/>
                </a:cubicBezTo>
                <a:cubicBezTo>
                  <a:pt x="4844" y="3014"/>
                  <a:pt x="4412" y="2895"/>
                  <a:pt x="4000" y="2777"/>
                </a:cubicBezTo>
                <a:cubicBezTo>
                  <a:pt x="3588" y="2659"/>
                  <a:pt x="3156" y="2499"/>
                  <a:pt x="2764" y="2366"/>
                </a:cubicBezTo>
                <a:cubicBezTo>
                  <a:pt x="2372" y="2233"/>
                  <a:pt x="1982" y="2086"/>
                  <a:pt x="1649" y="1977"/>
                </a:cubicBezTo>
                <a:cubicBezTo>
                  <a:pt x="1316" y="1868"/>
                  <a:pt x="1006" y="1776"/>
                  <a:pt x="764" y="1712"/>
                </a:cubicBezTo>
                <a:cubicBezTo>
                  <a:pt x="522" y="1648"/>
                  <a:pt x="323" y="1617"/>
                  <a:pt x="196" y="1595"/>
                </a:cubicBezTo>
                <a:cubicBezTo>
                  <a:pt x="69" y="1573"/>
                  <a:pt x="0" y="1571"/>
                  <a:pt x="0" y="1577"/>
                </a:cubicBezTo>
                <a:cubicBezTo>
                  <a:pt x="0" y="1583"/>
                  <a:pt x="69" y="1581"/>
                  <a:pt x="196" y="1559"/>
                </a:cubicBezTo>
                <a:cubicBezTo>
                  <a:pt x="323" y="1537"/>
                  <a:pt x="522" y="1506"/>
                  <a:pt x="764" y="1442"/>
                </a:cubicBezTo>
                <a:cubicBezTo>
                  <a:pt x="1006" y="1378"/>
                  <a:pt x="1316" y="1286"/>
                  <a:pt x="1649" y="1177"/>
                </a:cubicBezTo>
                <a:cubicBezTo>
                  <a:pt x="1982" y="1068"/>
                  <a:pt x="2372" y="921"/>
                  <a:pt x="2764" y="788"/>
                </a:cubicBezTo>
                <a:cubicBezTo>
                  <a:pt x="3156" y="655"/>
                  <a:pt x="3588" y="495"/>
                  <a:pt x="4000" y="377"/>
                </a:cubicBezTo>
                <a:cubicBezTo>
                  <a:pt x="4412" y="259"/>
                  <a:pt x="4844" y="140"/>
                  <a:pt x="5236" y="83"/>
                </a:cubicBezTo>
                <a:cubicBezTo>
                  <a:pt x="5628" y="26"/>
                  <a:pt x="6018" y="0"/>
                  <a:pt x="6351" y="36"/>
                </a:cubicBezTo>
                <a:cubicBezTo>
                  <a:pt x="6684" y="72"/>
                  <a:pt x="6994" y="165"/>
                  <a:pt x="7236" y="301"/>
                </a:cubicBezTo>
                <a:cubicBezTo>
                  <a:pt x="7478" y="437"/>
                  <a:pt x="7677" y="641"/>
                  <a:pt x="7804" y="854"/>
                </a:cubicBezTo>
                <a:cubicBezTo>
                  <a:pt x="7931" y="1067"/>
                  <a:pt x="8000" y="1336"/>
                  <a:pt x="8000" y="1577"/>
                </a:cubicBezTo>
                <a:close/>
              </a:path>
            </a:pathLst>
          </a:custGeom>
          <a:gradFill rotWithShape="0">
            <a:gsLst>
              <a:gs pos="0">
                <a:srgbClr val="FFFFFF"/>
              </a:gs>
              <a:gs pos="100000">
                <a:srgbClr val="C0C0C0"/>
              </a:gs>
            </a:gsLst>
            <a:lin ang="2700000" scaled="1"/>
          </a:gradFill>
          <a:ln w="9525" cap="flat" cmpd="sng">
            <a:solidFill>
              <a:srgbClr val="C0C0C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37" name="ZhengBibo_2009-10-13 10:23:45"/>
          <p:cNvSpPr/>
          <p:nvPr/>
        </p:nvSpPr>
        <p:spPr bwMode="auto">
          <a:xfrm rot="5400000">
            <a:off x="5850729" y="1762123"/>
            <a:ext cx="278606" cy="129778"/>
          </a:xfrm>
          <a:custGeom>
            <a:gdLst>
              <a:gd name="T0" fmla="*/ 8000 w 8000"/>
              <a:gd name="T1" fmla="*/ 1577 h 3154"/>
              <a:gd name="T2" fmla="*/ 7804 w 8000"/>
              <a:gd name="T3" fmla="*/ 2300 h 3154"/>
              <a:gd name="T4" fmla="*/ 7236 w 8000"/>
              <a:gd name="T5" fmla="*/ 2853 h 3154"/>
              <a:gd name="T6" fmla="*/ 6351 w 8000"/>
              <a:gd name="T7" fmla="*/ 3118 h 3154"/>
              <a:gd name="T8" fmla="*/ 5236 w 8000"/>
              <a:gd name="T9" fmla="*/ 3071 h 3154"/>
              <a:gd name="T10" fmla="*/ 4000 w 8000"/>
              <a:gd name="T11" fmla="*/ 2777 h 3154"/>
              <a:gd name="T12" fmla="*/ 2764 w 8000"/>
              <a:gd name="T13" fmla="*/ 2366 h 3154"/>
              <a:gd name="T14" fmla="*/ 1649 w 8000"/>
              <a:gd name="T15" fmla="*/ 1977 h 3154"/>
              <a:gd name="T16" fmla="*/ 764 w 8000"/>
              <a:gd name="T17" fmla="*/ 1712 h 3154"/>
              <a:gd name="T18" fmla="*/ 196 w 8000"/>
              <a:gd name="T19" fmla="*/ 1595 h 3154"/>
              <a:gd name="T20" fmla="*/ 0 w 8000"/>
              <a:gd name="T21" fmla="*/ 1577 h 3154"/>
              <a:gd name="T22" fmla="*/ 196 w 8000"/>
              <a:gd name="T23" fmla="*/ 1559 h 3154"/>
              <a:gd name="T24" fmla="*/ 764 w 8000"/>
              <a:gd name="T25" fmla="*/ 1442 h 3154"/>
              <a:gd name="T26" fmla="*/ 1649 w 8000"/>
              <a:gd name="T27" fmla="*/ 1177 h 3154"/>
              <a:gd name="T28" fmla="*/ 2764 w 8000"/>
              <a:gd name="T29" fmla="*/ 788 h 3154"/>
              <a:gd name="T30" fmla="*/ 4000 w 8000"/>
              <a:gd name="T31" fmla="*/ 377 h 3154"/>
              <a:gd name="T32" fmla="*/ 5236 w 8000"/>
              <a:gd name="T33" fmla="*/ 83 h 3154"/>
              <a:gd name="T34" fmla="*/ 6351 w 8000"/>
              <a:gd name="T35" fmla="*/ 36 h 3154"/>
              <a:gd name="T36" fmla="*/ 7236 w 8000"/>
              <a:gd name="T37" fmla="*/ 301 h 3154"/>
              <a:gd name="T38" fmla="*/ 7804 w 8000"/>
              <a:gd name="T39" fmla="*/ 854 h 3154"/>
              <a:gd name="T40" fmla="*/ 8000 w 8000"/>
              <a:gd name="T41" fmla="*/ 1577 h 3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8000" h="3154">
                <a:moveTo>
                  <a:pt x="8000" y="1577"/>
                </a:moveTo>
                <a:cubicBezTo>
                  <a:pt x="8000" y="1818"/>
                  <a:pt x="7931" y="2087"/>
                  <a:pt x="7804" y="2300"/>
                </a:cubicBezTo>
                <a:cubicBezTo>
                  <a:pt x="7677" y="2513"/>
                  <a:pt x="7478" y="2717"/>
                  <a:pt x="7236" y="2853"/>
                </a:cubicBezTo>
                <a:cubicBezTo>
                  <a:pt x="6994" y="2989"/>
                  <a:pt x="6684" y="3082"/>
                  <a:pt x="6351" y="3118"/>
                </a:cubicBezTo>
                <a:cubicBezTo>
                  <a:pt x="6018" y="3154"/>
                  <a:pt x="5628" y="3128"/>
                  <a:pt x="5236" y="3071"/>
                </a:cubicBezTo>
                <a:cubicBezTo>
                  <a:pt x="4844" y="3014"/>
                  <a:pt x="4412" y="2895"/>
                  <a:pt x="4000" y="2777"/>
                </a:cubicBezTo>
                <a:cubicBezTo>
                  <a:pt x="3588" y="2659"/>
                  <a:pt x="3156" y="2499"/>
                  <a:pt x="2764" y="2366"/>
                </a:cubicBezTo>
                <a:cubicBezTo>
                  <a:pt x="2372" y="2233"/>
                  <a:pt x="1982" y="2086"/>
                  <a:pt x="1649" y="1977"/>
                </a:cubicBezTo>
                <a:cubicBezTo>
                  <a:pt x="1316" y="1868"/>
                  <a:pt x="1006" y="1776"/>
                  <a:pt x="764" y="1712"/>
                </a:cubicBezTo>
                <a:cubicBezTo>
                  <a:pt x="522" y="1648"/>
                  <a:pt x="323" y="1617"/>
                  <a:pt x="196" y="1595"/>
                </a:cubicBezTo>
                <a:cubicBezTo>
                  <a:pt x="69" y="1573"/>
                  <a:pt x="0" y="1571"/>
                  <a:pt x="0" y="1577"/>
                </a:cubicBezTo>
                <a:cubicBezTo>
                  <a:pt x="0" y="1583"/>
                  <a:pt x="69" y="1581"/>
                  <a:pt x="196" y="1559"/>
                </a:cubicBezTo>
                <a:cubicBezTo>
                  <a:pt x="323" y="1537"/>
                  <a:pt x="522" y="1506"/>
                  <a:pt x="764" y="1442"/>
                </a:cubicBezTo>
                <a:cubicBezTo>
                  <a:pt x="1006" y="1378"/>
                  <a:pt x="1316" y="1286"/>
                  <a:pt x="1649" y="1177"/>
                </a:cubicBezTo>
                <a:cubicBezTo>
                  <a:pt x="1982" y="1068"/>
                  <a:pt x="2372" y="921"/>
                  <a:pt x="2764" y="788"/>
                </a:cubicBezTo>
                <a:cubicBezTo>
                  <a:pt x="3156" y="655"/>
                  <a:pt x="3588" y="495"/>
                  <a:pt x="4000" y="377"/>
                </a:cubicBezTo>
                <a:cubicBezTo>
                  <a:pt x="4412" y="259"/>
                  <a:pt x="4844" y="140"/>
                  <a:pt x="5236" y="83"/>
                </a:cubicBezTo>
                <a:cubicBezTo>
                  <a:pt x="5628" y="26"/>
                  <a:pt x="6018" y="0"/>
                  <a:pt x="6351" y="36"/>
                </a:cubicBezTo>
                <a:cubicBezTo>
                  <a:pt x="6684" y="72"/>
                  <a:pt x="6994" y="165"/>
                  <a:pt x="7236" y="301"/>
                </a:cubicBezTo>
                <a:cubicBezTo>
                  <a:pt x="7478" y="437"/>
                  <a:pt x="7677" y="641"/>
                  <a:pt x="7804" y="854"/>
                </a:cubicBezTo>
                <a:cubicBezTo>
                  <a:pt x="7931" y="1067"/>
                  <a:pt x="8000" y="1336"/>
                  <a:pt x="8000" y="1577"/>
                </a:cubicBezTo>
                <a:close/>
              </a:path>
            </a:pathLst>
          </a:custGeom>
          <a:gradFill rotWithShape="0">
            <a:gsLst>
              <a:gs pos="0">
                <a:srgbClr val="FFFFFF"/>
              </a:gs>
              <a:gs pos="100000">
                <a:srgbClr val="C0C0C0"/>
              </a:gs>
            </a:gsLst>
            <a:lin ang="2700000" scaled="1"/>
          </a:gradFill>
          <a:ln w="9525" cap="flat" cmpd="sng">
            <a:solidFill>
              <a:srgbClr val="C0C0C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39" name="ZhengBibo_2009-10-13 10:23:45"/>
          <p:cNvSpPr/>
          <p:nvPr/>
        </p:nvSpPr>
        <p:spPr bwMode="auto">
          <a:xfrm rot="5400000">
            <a:off x="6066827" y="993574"/>
            <a:ext cx="277415" cy="129779"/>
          </a:xfrm>
          <a:custGeom>
            <a:gdLst>
              <a:gd name="T0" fmla="*/ 8000 w 8000"/>
              <a:gd name="T1" fmla="*/ 1577 h 3154"/>
              <a:gd name="T2" fmla="*/ 7804 w 8000"/>
              <a:gd name="T3" fmla="*/ 2300 h 3154"/>
              <a:gd name="T4" fmla="*/ 7236 w 8000"/>
              <a:gd name="T5" fmla="*/ 2853 h 3154"/>
              <a:gd name="T6" fmla="*/ 6351 w 8000"/>
              <a:gd name="T7" fmla="*/ 3118 h 3154"/>
              <a:gd name="T8" fmla="*/ 5236 w 8000"/>
              <a:gd name="T9" fmla="*/ 3071 h 3154"/>
              <a:gd name="T10" fmla="*/ 4000 w 8000"/>
              <a:gd name="T11" fmla="*/ 2777 h 3154"/>
              <a:gd name="T12" fmla="*/ 2764 w 8000"/>
              <a:gd name="T13" fmla="*/ 2366 h 3154"/>
              <a:gd name="T14" fmla="*/ 1649 w 8000"/>
              <a:gd name="T15" fmla="*/ 1977 h 3154"/>
              <a:gd name="T16" fmla="*/ 764 w 8000"/>
              <a:gd name="T17" fmla="*/ 1712 h 3154"/>
              <a:gd name="T18" fmla="*/ 196 w 8000"/>
              <a:gd name="T19" fmla="*/ 1595 h 3154"/>
              <a:gd name="T20" fmla="*/ 0 w 8000"/>
              <a:gd name="T21" fmla="*/ 1577 h 3154"/>
              <a:gd name="T22" fmla="*/ 196 w 8000"/>
              <a:gd name="T23" fmla="*/ 1559 h 3154"/>
              <a:gd name="T24" fmla="*/ 764 w 8000"/>
              <a:gd name="T25" fmla="*/ 1442 h 3154"/>
              <a:gd name="T26" fmla="*/ 1649 w 8000"/>
              <a:gd name="T27" fmla="*/ 1177 h 3154"/>
              <a:gd name="T28" fmla="*/ 2764 w 8000"/>
              <a:gd name="T29" fmla="*/ 788 h 3154"/>
              <a:gd name="T30" fmla="*/ 4000 w 8000"/>
              <a:gd name="T31" fmla="*/ 377 h 3154"/>
              <a:gd name="T32" fmla="*/ 5236 w 8000"/>
              <a:gd name="T33" fmla="*/ 83 h 3154"/>
              <a:gd name="T34" fmla="*/ 6351 w 8000"/>
              <a:gd name="T35" fmla="*/ 36 h 3154"/>
              <a:gd name="T36" fmla="*/ 7236 w 8000"/>
              <a:gd name="T37" fmla="*/ 301 h 3154"/>
              <a:gd name="T38" fmla="*/ 7804 w 8000"/>
              <a:gd name="T39" fmla="*/ 854 h 3154"/>
              <a:gd name="T40" fmla="*/ 8000 w 8000"/>
              <a:gd name="T41" fmla="*/ 1577 h 3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8000" h="3154">
                <a:moveTo>
                  <a:pt x="8000" y="1577"/>
                </a:moveTo>
                <a:cubicBezTo>
                  <a:pt x="8000" y="1818"/>
                  <a:pt x="7931" y="2087"/>
                  <a:pt x="7804" y="2300"/>
                </a:cubicBezTo>
                <a:cubicBezTo>
                  <a:pt x="7677" y="2513"/>
                  <a:pt x="7478" y="2717"/>
                  <a:pt x="7236" y="2853"/>
                </a:cubicBezTo>
                <a:cubicBezTo>
                  <a:pt x="6994" y="2989"/>
                  <a:pt x="6684" y="3082"/>
                  <a:pt x="6351" y="3118"/>
                </a:cubicBezTo>
                <a:cubicBezTo>
                  <a:pt x="6018" y="3154"/>
                  <a:pt x="5628" y="3128"/>
                  <a:pt x="5236" y="3071"/>
                </a:cubicBezTo>
                <a:cubicBezTo>
                  <a:pt x="4844" y="3014"/>
                  <a:pt x="4412" y="2895"/>
                  <a:pt x="4000" y="2777"/>
                </a:cubicBezTo>
                <a:cubicBezTo>
                  <a:pt x="3588" y="2659"/>
                  <a:pt x="3156" y="2499"/>
                  <a:pt x="2764" y="2366"/>
                </a:cubicBezTo>
                <a:cubicBezTo>
                  <a:pt x="2372" y="2233"/>
                  <a:pt x="1982" y="2086"/>
                  <a:pt x="1649" y="1977"/>
                </a:cubicBezTo>
                <a:cubicBezTo>
                  <a:pt x="1316" y="1868"/>
                  <a:pt x="1006" y="1776"/>
                  <a:pt x="764" y="1712"/>
                </a:cubicBezTo>
                <a:cubicBezTo>
                  <a:pt x="522" y="1648"/>
                  <a:pt x="323" y="1617"/>
                  <a:pt x="196" y="1595"/>
                </a:cubicBezTo>
                <a:cubicBezTo>
                  <a:pt x="69" y="1573"/>
                  <a:pt x="0" y="1571"/>
                  <a:pt x="0" y="1577"/>
                </a:cubicBezTo>
                <a:cubicBezTo>
                  <a:pt x="0" y="1583"/>
                  <a:pt x="69" y="1581"/>
                  <a:pt x="196" y="1559"/>
                </a:cubicBezTo>
                <a:cubicBezTo>
                  <a:pt x="323" y="1537"/>
                  <a:pt x="522" y="1506"/>
                  <a:pt x="764" y="1442"/>
                </a:cubicBezTo>
                <a:cubicBezTo>
                  <a:pt x="1006" y="1378"/>
                  <a:pt x="1316" y="1286"/>
                  <a:pt x="1649" y="1177"/>
                </a:cubicBezTo>
                <a:cubicBezTo>
                  <a:pt x="1982" y="1068"/>
                  <a:pt x="2372" y="921"/>
                  <a:pt x="2764" y="788"/>
                </a:cubicBezTo>
                <a:cubicBezTo>
                  <a:pt x="3156" y="655"/>
                  <a:pt x="3588" y="495"/>
                  <a:pt x="4000" y="377"/>
                </a:cubicBezTo>
                <a:cubicBezTo>
                  <a:pt x="4412" y="259"/>
                  <a:pt x="4844" y="140"/>
                  <a:pt x="5236" y="83"/>
                </a:cubicBezTo>
                <a:cubicBezTo>
                  <a:pt x="5628" y="26"/>
                  <a:pt x="6018" y="0"/>
                  <a:pt x="6351" y="36"/>
                </a:cubicBezTo>
                <a:cubicBezTo>
                  <a:pt x="6684" y="72"/>
                  <a:pt x="6994" y="165"/>
                  <a:pt x="7236" y="301"/>
                </a:cubicBezTo>
                <a:cubicBezTo>
                  <a:pt x="7478" y="437"/>
                  <a:pt x="7677" y="641"/>
                  <a:pt x="7804" y="854"/>
                </a:cubicBezTo>
                <a:cubicBezTo>
                  <a:pt x="7931" y="1067"/>
                  <a:pt x="8000" y="1336"/>
                  <a:pt x="8000" y="1577"/>
                </a:cubicBezTo>
                <a:close/>
              </a:path>
            </a:pathLst>
          </a:custGeom>
          <a:gradFill rotWithShape="0">
            <a:gsLst>
              <a:gs pos="0">
                <a:srgbClr val="FFFFFF"/>
              </a:gs>
              <a:gs pos="100000">
                <a:srgbClr val="C0C0C0"/>
              </a:gs>
            </a:gsLst>
            <a:lin ang="2700000" scaled="1"/>
          </a:gradFill>
          <a:ln w="9525" cap="flat" cmpd="sng">
            <a:solidFill>
              <a:srgbClr val="C0C0C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40" name="ZhengBibo_2009-10-13 10:23:45"/>
          <p:cNvSpPr/>
          <p:nvPr/>
        </p:nvSpPr>
        <p:spPr bwMode="auto">
          <a:xfrm rot="5400000">
            <a:off x="6715718" y="1696044"/>
            <a:ext cx="277415" cy="129778"/>
          </a:xfrm>
          <a:custGeom>
            <a:gdLst>
              <a:gd name="T0" fmla="*/ 8000 w 8000"/>
              <a:gd name="T1" fmla="*/ 1577 h 3154"/>
              <a:gd name="T2" fmla="*/ 7804 w 8000"/>
              <a:gd name="T3" fmla="*/ 2300 h 3154"/>
              <a:gd name="T4" fmla="*/ 7236 w 8000"/>
              <a:gd name="T5" fmla="*/ 2853 h 3154"/>
              <a:gd name="T6" fmla="*/ 6351 w 8000"/>
              <a:gd name="T7" fmla="*/ 3118 h 3154"/>
              <a:gd name="T8" fmla="*/ 5236 w 8000"/>
              <a:gd name="T9" fmla="*/ 3071 h 3154"/>
              <a:gd name="T10" fmla="*/ 4000 w 8000"/>
              <a:gd name="T11" fmla="*/ 2777 h 3154"/>
              <a:gd name="T12" fmla="*/ 2764 w 8000"/>
              <a:gd name="T13" fmla="*/ 2366 h 3154"/>
              <a:gd name="T14" fmla="*/ 1649 w 8000"/>
              <a:gd name="T15" fmla="*/ 1977 h 3154"/>
              <a:gd name="T16" fmla="*/ 764 w 8000"/>
              <a:gd name="T17" fmla="*/ 1712 h 3154"/>
              <a:gd name="T18" fmla="*/ 196 w 8000"/>
              <a:gd name="T19" fmla="*/ 1595 h 3154"/>
              <a:gd name="T20" fmla="*/ 0 w 8000"/>
              <a:gd name="T21" fmla="*/ 1577 h 3154"/>
              <a:gd name="T22" fmla="*/ 196 w 8000"/>
              <a:gd name="T23" fmla="*/ 1559 h 3154"/>
              <a:gd name="T24" fmla="*/ 764 w 8000"/>
              <a:gd name="T25" fmla="*/ 1442 h 3154"/>
              <a:gd name="T26" fmla="*/ 1649 w 8000"/>
              <a:gd name="T27" fmla="*/ 1177 h 3154"/>
              <a:gd name="T28" fmla="*/ 2764 w 8000"/>
              <a:gd name="T29" fmla="*/ 788 h 3154"/>
              <a:gd name="T30" fmla="*/ 4000 w 8000"/>
              <a:gd name="T31" fmla="*/ 377 h 3154"/>
              <a:gd name="T32" fmla="*/ 5236 w 8000"/>
              <a:gd name="T33" fmla="*/ 83 h 3154"/>
              <a:gd name="T34" fmla="*/ 6351 w 8000"/>
              <a:gd name="T35" fmla="*/ 36 h 3154"/>
              <a:gd name="T36" fmla="*/ 7236 w 8000"/>
              <a:gd name="T37" fmla="*/ 301 h 3154"/>
              <a:gd name="T38" fmla="*/ 7804 w 8000"/>
              <a:gd name="T39" fmla="*/ 854 h 3154"/>
              <a:gd name="T40" fmla="*/ 8000 w 8000"/>
              <a:gd name="T41" fmla="*/ 1577 h 3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8000" h="3154">
                <a:moveTo>
                  <a:pt x="8000" y="1577"/>
                </a:moveTo>
                <a:cubicBezTo>
                  <a:pt x="8000" y="1818"/>
                  <a:pt x="7931" y="2087"/>
                  <a:pt x="7804" y="2300"/>
                </a:cubicBezTo>
                <a:cubicBezTo>
                  <a:pt x="7677" y="2513"/>
                  <a:pt x="7478" y="2717"/>
                  <a:pt x="7236" y="2853"/>
                </a:cubicBezTo>
                <a:cubicBezTo>
                  <a:pt x="6994" y="2989"/>
                  <a:pt x="6684" y="3082"/>
                  <a:pt x="6351" y="3118"/>
                </a:cubicBezTo>
                <a:cubicBezTo>
                  <a:pt x="6018" y="3154"/>
                  <a:pt x="5628" y="3128"/>
                  <a:pt x="5236" y="3071"/>
                </a:cubicBezTo>
                <a:cubicBezTo>
                  <a:pt x="4844" y="3014"/>
                  <a:pt x="4412" y="2895"/>
                  <a:pt x="4000" y="2777"/>
                </a:cubicBezTo>
                <a:cubicBezTo>
                  <a:pt x="3588" y="2659"/>
                  <a:pt x="3156" y="2499"/>
                  <a:pt x="2764" y="2366"/>
                </a:cubicBezTo>
                <a:cubicBezTo>
                  <a:pt x="2372" y="2233"/>
                  <a:pt x="1982" y="2086"/>
                  <a:pt x="1649" y="1977"/>
                </a:cubicBezTo>
                <a:cubicBezTo>
                  <a:pt x="1316" y="1868"/>
                  <a:pt x="1006" y="1776"/>
                  <a:pt x="764" y="1712"/>
                </a:cubicBezTo>
                <a:cubicBezTo>
                  <a:pt x="522" y="1648"/>
                  <a:pt x="323" y="1617"/>
                  <a:pt x="196" y="1595"/>
                </a:cubicBezTo>
                <a:cubicBezTo>
                  <a:pt x="69" y="1573"/>
                  <a:pt x="0" y="1571"/>
                  <a:pt x="0" y="1577"/>
                </a:cubicBezTo>
                <a:cubicBezTo>
                  <a:pt x="0" y="1583"/>
                  <a:pt x="69" y="1581"/>
                  <a:pt x="196" y="1559"/>
                </a:cubicBezTo>
                <a:cubicBezTo>
                  <a:pt x="323" y="1537"/>
                  <a:pt x="522" y="1506"/>
                  <a:pt x="764" y="1442"/>
                </a:cubicBezTo>
                <a:cubicBezTo>
                  <a:pt x="1006" y="1378"/>
                  <a:pt x="1316" y="1286"/>
                  <a:pt x="1649" y="1177"/>
                </a:cubicBezTo>
                <a:cubicBezTo>
                  <a:pt x="1982" y="1068"/>
                  <a:pt x="2372" y="921"/>
                  <a:pt x="2764" y="788"/>
                </a:cubicBezTo>
                <a:cubicBezTo>
                  <a:pt x="3156" y="655"/>
                  <a:pt x="3588" y="495"/>
                  <a:pt x="4000" y="377"/>
                </a:cubicBezTo>
                <a:cubicBezTo>
                  <a:pt x="4412" y="259"/>
                  <a:pt x="4844" y="140"/>
                  <a:pt x="5236" y="83"/>
                </a:cubicBezTo>
                <a:cubicBezTo>
                  <a:pt x="5628" y="26"/>
                  <a:pt x="6018" y="0"/>
                  <a:pt x="6351" y="36"/>
                </a:cubicBezTo>
                <a:cubicBezTo>
                  <a:pt x="6684" y="72"/>
                  <a:pt x="6994" y="165"/>
                  <a:pt x="7236" y="301"/>
                </a:cubicBezTo>
                <a:cubicBezTo>
                  <a:pt x="7478" y="437"/>
                  <a:pt x="7677" y="641"/>
                  <a:pt x="7804" y="854"/>
                </a:cubicBezTo>
                <a:cubicBezTo>
                  <a:pt x="7931" y="1067"/>
                  <a:pt x="8000" y="1336"/>
                  <a:pt x="8000" y="1577"/>
                </a:cubicBezTo>
                <a:close/>
              </a:path>
            </a:pathLst>
          </a:custGeom>
          <a:gradFill rotWithShape="0">
            <a:gsLst>
              <a:gs pos="0">
                <a:srgbClr val="FFFFFF"/>
              </a:gs>
              <a:gs pos="100000">
                <a:srgbClr val="C0C0C0"/>
              </a:gs>
            </a:gsLst>
            <a:lin ang="2700000" scaled="1"/>
          </a:gradFill>
          <a:ln w="9525" cap="flat" cmpd="sng">
            <a:solidFill>
              <a:srgbClr val="C0C0C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47" name="ZhengBibo_2009-10-13 10:23:45"/>
          <p:cNvSpPr/>
          <p:nvPr/>
        </p:nvSpPr>
        <p:spPr bwMode="auto">
          <a:xfrm rot="5400000">
            <a:off x="1922262" y="1067394"/>
            <a:ext cx="277415" cy="129778"/>
          </a:xfrm>
          <a:custGeom>
            <a:gdLst>
              <a:gd name="T0" fmla="*/ 8000 w 8000"/>
              <a:gd name="T1" fmla="*/ 1577 h 3154"/>
              <a:gd name="T2" fmla="*/ 7804 w 8000"/>
              <a:gd name="T3" fmla="*/ 2300 h 3154"/>
              <a:gd name="T4" fmla="*/ 7236 w 8000"/>
              <a:gd name="T5" fmla="*/ 2853 h 3154"/>
              <a:gd name="T6" fmla="*/ 6351 w 8000"/>
              <a:gd name="T7" fmla="*/ 3118 h 3154"/>
              <a:gd name="T8" fmla="*/ 5236 w 8000"/>
              <a:gd name="T9" fmla="*/ 3071 h 3154"/>
              <a:gd name="T10" fmla="*/ 4000 w 8000"/>
              <a:gd name="T11" fmla="*/ 2777 h 3154"/>
              <a:gd name="T12" fmla="*/ 2764 w 8000"/>
              <a:gd name="T13" fmla="*/ 2366 h 3154"/>
              <a:gd name="T14" fmla="*/ 1649 w 8000"/>
              <a:gd name="T15" fmla="*/ 1977 h 3154"/>
              <a:gd name="T16" fmla="*/ 764 w 8000"/>
              <a:gd name="T17" fmla="*/ 1712 h 3154"/>
              <a:gd name="T18" fmla="*/ 196 w 8000"/>
              <a:gd name="T19" fmla="*/ 1595 h 3154"/>
              <a:gd name="T20" fmla="*/ 0 w 8000"/>
              <a:gd name="T21" fmla="*/ 1577 h 3154"/>
              <a:gd name="T22" fmla="*/ 196 w 8000"/>
              <a:gd name="T23" fmla="*/ 1559 h 3154"/>
              <a:gd name="T24" fmla="*/ 764 w 8000"/>
              <a:gd name="T25" fmla="*/ 1442 h 3154"/>
              <a:gd name="T26" fmla="*/ 1649 w 8000"/>
              <a:gd name="T27" fmla="*/ 1177 h 3154"/>
              <a:gd name="T28" fmla="*/ 2764 w 8000"/>
              <a:gd name="T29" fmla="*/ 788 h 3154"/>
              <a:gd name="T30" fmla="*/ 4000 w 8000"/>
              <a:gd name="T31" fmla="*/ 377 h 3154"/>
              <a:gd name="T32" fmla="*/ 5236 w 8000"/>
              <a:gd name="T33" fmla="*/ 83 h 3154"/>
              <a:gd name="T34" fmla="*/ 6351 w 8000"/>
              <a:gd name="T35" fmla="*/ 36 h 3154"/>
              <a:gd name="T36" fmla="*/ 7236 w 8000"/>
              <a:gd name="T37" fmla="*/ 301 h 3154"/>
              <a:gd name="T38" fmla="*/ 7804 w 8000"/>
              <a:gd name="T39" fmla="*/ 854 h 3154"/>
              <a:gd name="T40" fmla="*/ 8000 w 8000"/>
              <a:gd name="T41" fmla="*/ 1577 h 3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8000" h="3154">
                <a:moveTo>
                  <a:pt x="8000" y="1577"/>
                </a:moveTo>
                <a:cubicBezTo>
                  <a:pt x="8000" y="1818"/>
                  <a:pt x="7931" y="2087"/>
                  <a:pt x="7804" y="2300"/>
                </a:cubicBezTo>
                <a:cubicBezTo>
                  <a:pt x="7677" y="2513"/>
                  <a:pt x="7478" y="2717"/>
                  <a:pt x="7236" y="2853"/>
                </a:cubicBezTo>
                <a:cubicBezTo>
                  <a:pt x="6994" y="2989"/>
                  <a:pt x="6684" y="3082"/>
                  <a:pt x="6351" y="3118"/>
                </a:cubicBezTo>
                <a:cubicBezTo>
                  <a:pt x="6018" y="3154"/>
                  <a:pt x="5628" y="3128"/>
                  <a:pt x="5236" y="3071"/>
                </a:cubicBezTo>
                <a:cubicBezTo>
                  <a:pt x="4844" y="3014"/>
                  <a:pt x="4412" y="2895"/>
                  <a:pt x="4000" y="2777"/>
                </a:cubicBezTo>
                <a:cubicBezTo>
                  <a:pt x="3588" y="2659"/>
                  <a:pt x="3156" y="2499"/>
                  <a:pt x="2764" y="2366"/>
                </a:cubicBezTo>
                <a:cubicBezTo>
                  <a:pt x="2372" y="2233"/>
                  <a:pt x="1982" y="2086"/>
                  <a:pt x="1649" y="1977"/>
                </a:cubicBezTo>
                <a:cubicBezTo>
                  <a:pt x="1316" y="1868"/>
                  <a:pt x="1006" y="1776"/>
                  <a:pt x="764" y="1712"/>
                </a:cubicBezTo>
                <a:cubicBezTo>
                  <a:pt x="522" y="1648"/>
                  <a:pt x="323" y="1617"/>
                  <a:pt x="196" y="1595"/>
                </a:cubicBezTo>
                <a:cubicBezTo>
                  <a:pt x="69" y="1573"/>
                  <a:pt x="0" y="1571"/>
                  <a:pt x="0" y="1577"/>
                </a:cubicBezTo>
                <a:cubicBezTo>
                  <a:pt x="0" y="1583"/>
                  <a:pt x="69" y="1581"/>
                  <a:pt x="196" y="1559"/>
                </a:cubicBezTo>
                <a:cubicBezTo>
                  <a:pt x="323" y="1537"/>
                  <a:pt x="522" y="1506"/>
                  <a:pt x="764" y="1442"/>
                </a:cubicBezTo>
                <a:cubicBezTo>
                  <a:pt x="1006" y="1378"/>
                  <a:pt x="1316" y="1286"/>
                  <a:pt x="1649" y="1177"/>
                </a:cubicBezTo>
                <a:cubicBezTo>
                  <a:pt x="1982" y="1068"/>
                  <a:pt x="2372" y="921"/>
                  <a:pt x="2764" y="788"/>
                </a:cubicBezTo>
                <a:cubicBezTo>
                  <a:pt x="3156" y="655"/>
                  <a:pt x="3588" y="495"/>
                  <a:pt x="4000" y="377"/>
                </a:cubicBezTo>
                <a:cubicBezTo>
                  <a:pt x="4412" y="259"/>
                  <a:pt x="4844" y="140"/>
                  <a:pt x="5236" y="83"/>
                </a:cubicBezTo>
                <a:cubicBezTo>
                  <a:pt x="5628" y="26"/>
                  <a:pt x="6018" y="0"/>
                  <a:pt x="6351" y="36"/>
                </a:cubicBezTo>
                <a:cubicBezTo>
                  <a:pt x="6684" y="72"/>
                  <a:pt x="6994" y="165"/>
                  <a:pt x="7236" y="301"/>
                </a:cubicBezTo>
                <a:cubicBezTo>
                  <a:pt x="7478" y="437"/>
                  <a:pt x="7677" y="641"/>
                  <a:pt x="7804" y="854"/>
                </a:cubicBezTo>
                <a:cubicBezTo>
                  <a:pt x="7931" y="1067"/>
                  <a:pt x="8000" y="1336"/>
                  <a:pt x="8000" y="1577"/>
                </a:cubicBezTo>
                <a:close/>
              </a:path>
            </a:pathLst>
          </a:custGeom>
          <a:gradFill rotWithShape="0">
            <a:gsLst>
              <a:gs pos="0">
                <a:srgbClr val="FFFFFF"/>
              </a:gs>
              <a:gs pos="100000">
                <a:srgbClr val="C0C0C0"/>
              </a:gs>
            </a:gsLst>
            <a:lin ang="2700000" scaled="1"/>
          </a:gradFill>
          <a:ln w="9525" cap="flat" cmpd="sng">
            <a:solidFill>
              <a:srgbClr val="C0C0C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48" name="ZhengBibo_2009-10-13 10:23:45"/>
          <p:cNvSpPr/>
          <p:nvPr/>
        </p:nvSpPr>
        <p:spPr bwMode="auto">
          <a:xfrm rot="5400000">
            <a:off x="2534243" y="1749621"/>
            <a:ext cx="277416" cy="129778"/>
          </a:xfrm>
          <a:custGeom>
            <a:gdLst>
              <a:gd name="T0" fmla="*/ 8000 w 8000"/>
              <a:gd name="T1" fmla="*/ 1577 h 3154"/>
              <a:gd name="T2" fmla="*/ 7804 w 8000"/>
              <a:gd name="T3" fmla="*/ 2300 h 3154"/>
              <a:gd name="T4" fmla="*/ 7236 w 8000"/>
              <a:gd name="T5" fmla="*/ 2853 h 3154"/>
              <a:gd name="T6" fmla="*/ 6351 w 8000"/>
              <a:gd name="T7" fmla="*/ 3118 h 3154"/>
              <a:gd name="T8" fmla="*/ 5236 w 8000"/>
              <a:gd name="T9" fmla="*/ 3071 h 3154"/>
              <a:gd name="T10" fmla="*/ 4000 w 8000"/>
              <a:gd name="T11" fmla="*/ 2777 h 3154"/>
              <a:gd name="T12" fmla="*/ 2764 w 8000"/>
              <a:gd name="T13" fmla="*/ 2366 h 3154"/>
              <a:gd name="T14" fmla="*/ 1649 w 8000"/>
              <a:gd name="T15" fmla="*/ 1977 h 3154"/>
              <a:gd name="T16" fmla="*/ 764 w 8000"/>
              <a:gd name="T17" fmla="*/ 1712 h 3154"/>
              <a:gd name="T18" fmla="*/ 196 w 8000"/>
              <a:gd name="T19" fmla="*/ 1595 h 3154"/>
              <a:gd name="T20" fmla="*/ 0 w 8000"/>
              <a:gd name="T21" fmla="*/ 1577 h 3154"/>
              <a:gd name="T22" fmla="*/ 196 w 8000"/>
              <a:gd name="T23" fmla="*/ 1559 h 3154"/>
              <a:gd name="T24" fmla="*/ 764 w 8000"/>
              <a:gd name="T25" fmla="*/ 1442 h 3154"/>
              <a:gd name="T26" fmla="*/ 1649 w 8000"/>
              <a:gd name="T27" fmla="*/ 1177 h 3154"/>
              <a:gd name="T28" fmla="*/ 2764 w 8000"/>
              <a:gd name="T29" fmla="*/ 788 h 3154"/>
              <a:gd name="T30" fmla="*/ 4000 w 8000"/>
              <a:gd name="T31" fmla="*/ 377 h 3154"/>
              <a:gd name="T32" fmla="*/ 5236 w 8000"/>
              <a:gd name="T33" fmla="*/ 83 h 3154"/>
              <a:gd name="T34" fmla="*/ 6351 w 8000"/>
              <a:gd name="T35" fmla="*/ 36 h 3154"/>
              <a:gd name="T36" fmla="*/ 7236 w 8000"/>
              <a:gd name="T37" fmla="*/ 301 h 3154"/>
              <a:gd name="T38" fmla="*/ 7804 w 8000"/>
              <a:gd name="T39" fmla="*/ 854 h 3154"/>
              <a:gd name="T40" fmla="*/ 8000 w 8000"/>
              <a:gd name="T41" fmla="*/ 1577 h 3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8000" h="3154">
                <a:moveTo>
                  <a:pt x="8000" y="1577"/>
                </a:moveTo>
                <a:cubicBezTo>
                  <a:pt x="8000" y="1818"/>
                  <a:pt x="7931" y="2087"/>
                  <a:pt x="7804" y="2300"/>
                </a:cubicBezTo>
                <a:cubicBezTo>
                  <a:pt x="7677" y="2513"/>
                  <a:pt x="7478" y="2717"/>
                  <a:pt x="7236" y="2853"/>
                </a:cubicBezTo>
                <a:cubicBezTo>
                  <a:pt x="6994" y="2989"/>
                  <a:pt x="6684" y="3082"/>
                  <a:pt x="6351" y="3118"/>
                </a:cubicBezTo>
                <a:cubicBezTo>
                  <a:pt x="6018" y="3154"/>
                  <a:pt x="5628" y="3128"/>
                  <a:pt x="5236" y="3071"/>
                </a:cubicBezTo>
                <a:cubicBezTo>
                  <a:pt x="4844" y="3014"/>
                  <a:pt x="4412" y="2895"/>
                  <a:pt x="4000" y="2777"/>
                </a:cubicBezTo>
                <a:cubicBezTo>
                  <a:pt x="3588" y="2659"/>
                  <a:pt x="3156" y="2499"/>
                  <a:pt x="2764" y="2366"/>
                </a:cubicBezTo>
                <a:cubicBezTo>
                  <a:pt x="2372" y="2233"/>
                  <a:pt x="1982" y="2086"/>
                  <a:pt x="1649" y="1977"/>
                </a:cubicBezTo>
                <a:cubicBezTo>
                  <a:pt x="1316" y="1868"/>
                  <a:pt x="1006" y="1776"/>
                  <a:pt x="764" y="1712"/>
                </a:cubicBezTo>
                <a:cubicBezTo>
                  <a:pt x="522" y="1648"/>
                  <a:pt x="323" y="1617"/>
                  <a:pt x="196" y="1595"/>
                </a:cubicBezTo>
                <a:cubicBezTo>
                  <a:pt x="69" y="1573"/>
                  <a:pt x="0" y="1571"/>
                  <a:pt x="0" y="1577"/>
                </a:cubicBezTo>
                <a:cubicBezTo>
                  <a:pt x="0" y="1583"/>
                  <a:pt x="69" y="1581"/>
                  <a:pt x="196" y="1559"/>
                </a:cubicBezTo>
                <a:cubicBezTo>
                  <a:pt x="323" y="1537"/>
                  <a:pt x="522" y="1506"/>
                  <a:pt x="764" y="1442"/>
                </a:cubicBezTo>
                <a:cubicBezTo>
                  <a:pt x="1006" y="1378"/>
                  <a:pt x="1316" y="1286"/>
                  <a:pt x="1649" y="1177"/>
                </a:cubicBezTo>
                <a:cubicBezTo>
                  <a:pt x="1982" y="1068"/>
                  <a:pt x="2372" y="921"/>
                  <a:pt x="2764" y="788"/>
                </a:cubicBezTo>
                <a:cubicBezTo>
                  <a:pt x="3156" y="655"/>
                  <a:pt x="3588" y="495"/>
                  <a:pt x="4000" y="377"/>
                </a:cubicBezTo>
                <a:cubicBezTo>
                  <a:pt x="4412" y="259"/>
                  <a:pt x="4844" y="140"/>
                  <a:pt x="5236" y="83"/>
                </a:cubicBezTo>
                <a:cubicBezTo>
                  <a:pt x="5628" y="26"/>
                  <a:pt x="6018" y="0"/>
                  <a:pt x="6351" y="36"/>
                </a:cubicBezTo>
                <a:cubicBezTo>
                  <a:pt x="6684" y="72"/>
                  <a:pt x="6994" y="165"/>
                  <a:pt x="7236" y="301"/>
                </a:cubicBezTo>
                <a:cubicBezTo>
                  <a:pt x="7478" y="437"/>
                  <a:pt x="7677" y="641"/>
                  <a:pt x="7804" y="854"/>
                </a:cubicBezTo>
                <a:cubicBezTo>
                  <a:pt x="7931" y="1067"/>
                  <a:pt x="8000" y="1336"/>
                  <a:pt x="8000" y="1577"/>
                </a:cubicBezTo>
                <a:close/>
              </a:path>
            </a:pathLst>
          </a:custGeom>
          <a:gradFill rotWithShape="0">
            <a:gsLst>
              <a:gs pos="0">
                <a:srgbClr val="FFFFFF"/>
              </a:gs>
              <a:gs pos="100000">
                <a:srgbClr val="C0C0C0"/>
              </a:gs>
            </a:gsLst>
            <a:lin ang="2700000" scaled="1"/>
          </a:gradFill>
          <a:ln w="9525" cap="flat" cmpd="sng">
            <a:solidFill>
              <a:srgbClr val="C0C0C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50" name="ZhengBibo_2009-10-13 10:23:45"/>
          <p:cNvSpPr/>
          <p:nvPr/>
        </p:nvSpPr>
        <p:spPr bwMode="auto">
          <a:xfrm rot="5400000">
            <a:off x="3487933" y="1669849"/>
            <a:ext cx="277415" cy="129779"/>
          </a:xfrm>
          <a:custGeom>
            <a:gdLst>
              <a:gd name="T0" fmla="*/ 8000 w 8000"/>
              <a:gd name="T1" fmla="*/ 1577 h 3154"/>
              <a:gd name="T2" fmla="*/ 7804 w 8000"/>
              <a:gd name="T3" fmla="*/ 2300 h 3154"/>
              <a:gd name="T4" fmla="*/ 7236 w 8000"/>
              <a:gd name="T5" fmla="*/ 2853 h 3154"/>
              <a:gd name="T6" fmla="*/ 6351 w 8000"/>
              <a:gd name="T7" fmla="*/ 3118 h 3154"/>
              <a:gd name="T8" fmla="*/ 5236 w 8000"/>
              <a:gd name="T9" fmla="*/ 3071 h 3154"/>
              <a:gd name="T10" fmla="*/ 4000 w 8000"/>
              <a:gd name="T11" fmla="*/ 2777 h 3154"/>
              <a:gd name="T12" fmla="*/ 2764 w 8000"/>
              <a:gd name="T13" fmla="*/ 2366 h 3154"/>
              <a:gd name="T14" fmla="*/ 1649 w 8000"/>
              <a:gd name="T15" fmla="*/ 1977 h 3154"/>
              <a:gd name="T16" fmla="*/ 764 w 8000"/>
              <a:gd name="T17" fmla="*/ 1712 h 3154"/>
              <a:gd name="T18" fmla="*/ 196 w 8000"/>
              <a:gd name="T19" fmla="*/ 1595 h 3154"/>
              <a:gd name="T20" fmla="*/ 0 w 8000"/>
              <a:gd name="T21" fmla="*/ 1577 h 3154"/>
              <a:gd name="T22" fmla="*/ 196 w 8000"/>
              <a:gd name="T23" fmla="*/ 1559 h 3154"/>
              <a:gd name="T24" fmla="*/ 764 w 8000"/>
              <a:gd name="T25" fmla="*/ 1442 h 3154"/>
              <a:gd name="T26" fmla="*/ 1649 w 8000"/>
              <a:gd name="T27" fmla="*/ 1177 h 3154"/>
              <a:gd name="T28" fmla="*/ 2764 w 8000"/>
              <a:gd name="T29" fmla="*/ 788 h 3154"/>
              <a:gd name="T30" fmla="*/ 4000 w 8000"/>
              <a:gd name="T31" fmla="*/ 377 h 3154"/>
              <a:gd name="T32" fmla="*/ 5236 w 8000"/>
              <a:gd name="T33" fmla="*/ 83 h 3154"/>
              <a:gd name="T34" fmla="*/ 6351 w 8000"/>
              <a:gd name="T35" fmla="*/ 36 h 3154"/>
              <a:gd name="T36" fmla="*/ 7236 w 8000"/>
              <a:gd name="T37" fmla="*/ 301 h 3154"/>
              <a:gd name="T38" fmla="*/ 7804 w 8000"/>
              <a:gd name="T39" fmla="*/ 854 h 3154"/>
              <a:gd name="T40" fmla="*/ 8000 w 8000"/>
              <a:gd name="T41" fmla="*/ 1577 h 3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8000" h="3154">
                <a:moveTo>
                  <a:pt x="8000" y="1577"/>
                </a:moveTo>
                <a:cubicBezTo>
                  <a:pt x="8000" y="1818"/>
                  <a:pt x="7931" y="2087"/>
                  <a:pt x="7804" y="2300"/>
                </a:cubicBezTo>
                <a:cubicBezTo>
                  <a:pt x="7677" y="2513"/>
                  <a:pt x="7478" y="2717"/>
                  <a:pt x="7236" y="2853"/>
                </a:cubicBezTo>
                <a:cubicBezTo>
                  <a:pt x="6994" y="2989"/>
                  <a:pt x="6684" y="3082"/>
                  <a:pt x="6351" y="3118"/>
                </a:cubicBezTo>
                <a:cubicBezTo>
                  <a:pt x="6018" y="3154"/>
                  <a:pt x="5628" y="3128"/>
                  <a:pt x="5236" y="3071"/>
                </a:cubicBezTo>
                <a:cubicBezTo>
                  <a:pt x="4844" y="3014"/>
                  <a:pt x="4412" y="2895"/>
                  <a:pt x="4000" y="2777"/>
                </a:cubicBezTo>
                <a:cubicBezTo>
                  <a:pt x="3588" y="2659"/>
                  <a:pt x="3156" y="2499"/>
                  <a:pt x="2764" y="2366"/>
                </a:cubicBezTo>
                <a:cubicBezTo>
                  <a:pt x="2372" y="2233"/>
                  <a:pt x="1982" y="2086"/>
                  <a:pt x="1649" y="1977"/>
                </a:cubicBezTo>
                <a:cubicBezTo>
                  <a:pt x="1316" y="1868"/>
                  <a:pt x="1006" y="1776"/>
                  <a:pt x="764" y="1712"/>
                </a:cubicBezTo>
                <a:cubicBezTo>
                  <a:pt x="522" y="1648"/>
                  <a:pt x="323" y="1617"/>
                  <a:pt x="196" y="1595"/>
                </a:cubicBezTo>
                <a:cubicBezTo>
                  <a:pt x="69" y="1573"/>
                  <a:pt x="0" y="1571"/>
                  <a:pt x="0" y="1577"/>
                </a:cubicBezTo>
                <a:cubicBezTo>
                  <a:pt x="0" y="1583"/>
                  <a:pt x="69" y="1581"/>
                  <a:pt x="196" y="1559"/>
                </a:cubicBezTo>
                <a:cubicBezTo>
                  <a:pt x="323" y="1537"/>
                  <a:pt x="522" y="1506"/>
                  <a:pt x="764" y="1442"/>
                </a:cubicBezTo>
                <a:cubicBezTo>
                  <a:pt x="1006" y="1378"/>
                  <a:pt x="1316" y="1286"/>
                  <a:pt x="1649" y="1177"/>
                </a:cubicBezTo>
                <a:cubicBezTo>
                  <a:pt x="1982" y="1068"/>
                  <a:pt x="2372" y="921"/>
                  <a:pt x="2764" y="788"/>
                </a:cubicBezTo>
                <a:cubicBezTo>
                  <a:pt x="3156" y="655"/>
                  <a:pt x="3588" y="495"/>
                  <a:pt x="4000" y="377"/>
                </a:cubicBezTo>
                <a:cubicBezTo>
                  <a:pt x="4412" y="259"/>
                  <a:pt x="4844" y="140"/>
                  <a:pt x="5236" y="83"/>
                </a:cubicBezTo>
                <a:cubicBezTo>
                  <a:pt x="5628" y="26"/>
                  <a:pt x="6018" y="0"/>
                  <a:pt x="6351" y="36"/>
                </a:cubicBezTo>
                <a:cubicBezTo>
                  <a:pt x="6684" y="72"/>
                  <a:pt x="6994" y="165"/>
                  <a:pt x="7236" y="301"/>
                </a:cubicBezTo>
                <a:cubicBezTo>
                  <a:pt x="7478" y="437"/>
                  <a:pt x="7677" y="641"/>
                  <a:pt x="7804" y="854"/>
                </a:cubicBezTo>
                <a:cubicBezTo>
                  <a:pt x="7931" y="1067"/>
                  <a:pt x="8000" y="1336"/>
                  <a:pt x="8000" y="1577"/>
                </a:cubicBezTo>
                <a:close/>
              </a:path>
            </a:pathLst>
          </a:custGeom>
          <a:gradFill rotWithShape="0">
            <a:gsLst>
              <a:gs pos="0">
                <a:srgbClr val="FFFFFF"/>
              </a:gs>
              <a:gs pos="100000">
                <a:srgbClr val="C0C0C0"/>
              </a:gs>
            </a:gsLst>
            <a:lin ang="2700000" scaled="1"/>
          </a:gradFill>
          <a:ln w="9525" cap="flat" cmpd="sng">
            <a:solidFill>
              <a:srgbClr val="C0C0C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53" name="ZhengBibo_2009-10-13 10:23:45"/>
          <p:cNvSpPr/>
          <p:nvPr/>
        </p:nvSpPr>
        <p:spPr bwMode="auto">
          <a:xfrm rot="5400000">
            <a:off x="4190402" y="1013815"/>
            <a:ext cx="277416" cy="129779"/>
          </a:xfrm>
          <a:custGeom>
            <a:gdLst>
              <a:gd name="T0" fmla="*/ 8000 w 8000"/>
              <a:gd name="T1" fmla="*/ 1577 h 3154"/>
              <a:gd name="T2" fmla="*/ 7804 w 8000"/>
              <a:gd name="T3" fmla="*/ 2300 h 3154"/>
              <a:gd name="T4" fmla="*/ 7236 w 8000"/>
              <a:gd name="T5" fmla="*/ 2853 h 3154"/>
              <a:gd name="T6" fmla="*/ 6351 w 8000"/>
              <a:gd name="T7" fmla="*/ 3118 h 3154"/>
              <a:gd name="T8" fmla="*/ 5236 w 8000"/>
              <a:gd name="T9" fmla="*/ 3071 h 3154"/>
              <a:gd name="T10" fmla="*/ 4000 w 8000"/>
              <a:gd name="T11" fmla="*/ 2777 h 3154"/>
              <a:gd name="T12" fmla="*/ 2764 w 8000"/>
              <a:gd name="T13" fmla="*/ 2366 h 3154"/>
              <a:gd name="T14" fmla="*/ 1649 w 8000"/>
              <a:gd name="T15" fmla="*/ 1977 h 3154"/>
              <a:gd name="T16" fmla="*/ 764 w 8000"/>
              <a:gd name="T17" fmla="*/ 1712 h 3154"/>
              <a:gd name="T18" fmla="*/ 196 w 8000"/>
              <a:gd name="T19" fmla="*/ 1595 h 3154"/>
              <a:gd name="T20" fmla="*/ 0 w 8000"/>
              <a:gd name="T21" fmla="*/ 1577 h 3154"/>
              <a:gd name="T22" fmla="*/ 196 w 8000"/>
              <a:gd name="T23" fmla="*/ 1559 h 3154"/>
              <a:gd name="T24" fmla="*/ 764 w 8000"/>
              <a:gd name="T25" fmla="*/ 1442 h 3154"/>
              <a:gd name="T26" fmla="*/ 1649 w 8000"/>
              <a:gd name="T27" fmla="*/ 1177 h 3154"/>
              <a:gd name="T28" fmla="*/ 2764 w 8000"/>
              <a:gd name="T29" fmla="*/ 788 h 3154"/>
              <a:gd name="T30" fmla="*/ 4000 w 8000"/>
              <a:gd name="T31" fmla="*/ 377 h 3154"/>
              <a:gd name="T32" fmla="*/ 5236 w 8000"/>
              <a:gd name="T33" fmla="*/ 83 h 3154"/>
              <a:gd name="T34" fmla="*/ 6351 w 8000"/>
              <a:gd name="T35" fmla="*/ 36 h 3154"/>
              <a:gd name="T36" fmla="*/ 7236 w 8000"/>
              <a:gd name="T37" fmla="*/ 301 h 3154"/>
              <a:gd name="T38" fmla="*/ 7804 w 8000"/>
              <a:gd name="T39" fmla="*/ 854 h 3154"/>
              <a:gd name="T40" fmla="*/ 8000 w 8000"/>
              <a:gd name="T41" fmla="*/ 1577 h 3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8000" h="3154">
                <a:moveTo>
                  <a:pt x="8000" y="1577"/>
                </a:moveTo>
                <a:cubicBezTo>
                  <a:pt x="8000" y="1818"/>
                  <a:pt x="7931" y="2087"/>
                  <a:pt x="7804" y="2300"/>
                </a:cubicBezTo>
                <a:cubicBezTo>
                  <a:pt x="7677" y="2513"/>
                  <a:pt x="7478" y="2717"/>
                  <a:pt x="7236" y="2853"/>
                </a:cubicBezTo>
                <a:cubicBezTo>
                  <a:pt x="6994" y="2989"/>
                  <a:pt x="6684" y="3082"/>
                  <a:pt x="6351" y="3118"/>
                </a:cubicBezTo>
                <a:cubicBezTo>
                  <a:pt x="6018" y="3154"/>
                  <a:pt x="5628" y="3128"/>
                  <a:pt x="5236" y="3071"/>
                </a:cubicBezTo>
                <a:cubicBezTo>
                  <a:pt x="4844" y="3014"/>
                  <a:pt x="4412" y="2895"/>
                  <a:pt x="4000" y="2777"/>
                </a:cubicBezTo>
                <a:cubicBezTo>
                  <a:pt x="3588" y="2659"/>
                  <a:pt x="3156" y="2499"/>
                  <a:pt x="2764" y="2366"/>
                </a:cubicBezTo>
                <a:cubicBezTo>
                  <a:pt x="2372" y="2233"/>
                  <a:pt x="1982" y="2086"/>
                  <a:pt x="1649" y="1977"/>
                </a:cubicBezTo>
                <a:cubicBezTo>
                  <a:pt x="1316" y="1868"/>
                  <a:pt x="1006" y="1776"/>
                  <a:pt x="764" y="1712"/>
                </a:cubicBezTo>
                <a:cubicBezTo>
                  <a:pt x="522" y="1648"/>
                  <a:pt x="323" y="1617"/>
                  <a:pt x="196" y="1595"/>
                </a:cubicBezTo>
                <a:cubicBezTo>
                  <a:pt x="69" y="1573"/>
                  <a:pt x="0" y="1571"/>
                  <a:pt x="0" y="1577"/>
                </a:cubicBezTo>
                <a:cubicBezTo>
                  <a:pt x="0" y="1583"/>
                  <a:pt x="69" y="1581"/>
                  <a:pt x="196" y="1559"/>
                </a:cubicBezTo>
                <a:cubicBezTo>
                  <a:pt x="323" y="1537"/>
                  <a:pt x="522" y="1506"/>
                  <a:pt x="764" y="1442"/>
                </a:cubicBezTo>
                <a:cubicBezTo>
                  <a:pt x="1006" y="1378"/>
                  <a:pt x="1316" y="1286"/>
                  <a:pt x="1649" y="1177"/>
                </a:cubicBezTo>
                <a:cubicBezTo>
                  <a:pt x="1982" y="1068"/>
                  <a:pt x="2372" y="921"/>
                  <a:pt x="2764" y="788"/>
                </a:cubicBezTo>
                <a:cubicBezTo>
                  <a:pt x="3156" y="655"/>
                  <a:pt x="3588" y="495"/>
                  <a:pt x="4000" y="377"/>
                </a:cubicBezTo>
                <a:cubicBezTo>
                  <a:pt x="4412" y="259"/>
                  <a:pt x="4844" y="140"/>
                  <a:pt x="5236" y="83"/>
                </a:cubicBezTo>
                <a:cubicBezTo>
                  <a:pt x="5628" y="26"/>
                  <a:pt x="6018" y="0"/>
                  <a:pt x="6351" y="36"/>
                </a:cubicBezTo>
                <a:cubicBezTo>
                  <a:pt x="6684" y="72"/>
                  <a:pt x="6994" y="165"/>
                  <a:pt x="7236" y="301"/>
                </a:cubicBezTo>
                <a:cubicBezTo>
                  <a:pt x="7478" y="437"/>
                  <a:pt x="7677" y="641"/>
                  <a:pt x="7804" y="854"/>
                </a:cubicBezTo>
                <a:cubicBezTo>
                  <a:pt x="7931" y="1067"/>
                  <a:pt x="8000" y="1336"/>
                  <a:pt x="8000" y="1577"/>
                </a:cubicBezTo>
                <a:close/>
              </a:path>
            </a:pathLst>
          </a:custGeom>
          <a:gradFill rotWithShape="0">
            <a:gsLst>
              <a:gs pos="0">
                <a:srgbClr val="FFFFFF"/>
              </a:gs>
              <a:gs pos="100000">
                <a:srgbClr val="C0C0C0"/>
              </a:gs>
            </a:gsLst>
            <a:lin ang="2700000" scaled="1"/>
          </a:gradFill>
          <a:ln w="9525" cap="flat" cmpd="sng">
            <a:solidFill>
              <a:srgbClr val="C0C0C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54" name="ZhengBibo_2009-10-13 10:23:45"/>
          <p:cNvSpPr/>
          <p:nvPr/>
        </p:nvSpPr>
        <p:spPr bwMode="auto">
          <a:xfrm rot="5400000">
            <a:off x="4801788" y="1695448"/>
            <a:ext cx="278606" cy="129779"/>
          </a:xfrm>
          <a:custGeom>
            <a:gdLst>
              <a:gd name="T0" fmla="*/ 8000 w 8000"/>
              <a:gd name="T1" fmla="*/ 1577 h 3154"/>
              <a:gd name="T2" fmla="*/ 7804 w 8000"/>
              <a:gd name="T3" fmla="*/ 2300 h 3154"/>
              <a:gd name="T4" fmla="*/ 7236 w 8000"/>
              <a:gd name="T5" fmla="*/ 2853 h 3154"/>
              <a:gd name="T6" fmla="*/ 6351 w 8000"/>
              <a:gd name="T7" fmla="*/ 3118 h 3154"/>
              <a:gd name="T8" fmla="*/ 5236 w 8000"/>
              <a:gd name="T9" fmla="*/ 3071 h 3154"/>
              <a:gd name="T10" fmla="*/ 4000 w 8000"/>
              <a:gd name="T11" fmla="*/ 2777 h 3154"/>
              <a:gd name="T12" fmla="*/ 2764 w 8000"/>
              <a:gd name="T13" fmla="*/ 2366 h 3154"/>
              <a:gd name="T14" fmla="*/ 1649 w 8000"/>
              <a:gd name="T15" fmla="*/ 1977 h 3154"/>
              <a:gd name="T16" fmla="*/ 764 w 8000"/>
              <a:gd name="T17" fmla="*/ 1712 h 3154"/>
              <a:gd name="T18" fmla="*/ 196 w 8000"/>
              <a:gd name="T19" fmla="*/ 1595 h 3154"/>
              <a:gd name="T20" fmla="*/ 0 w 8000"/>
              <a:gd name="T21" fmla="*/ 1577 h 3154"/>
              <a:gd name="T22" fmla="*/ 196 w 8000"/>
              <a:gd name="T23" fmla="*/ 1559 h 3154"/>
              <a:gd name="T24" fmla="*/ 764 w 8000"/>
              <a:gd name="T25" fmla="*/ 1442 h 3154"/>
              <a:gd name="T26" fmla="*/ 1649 w 8000"/>
              <a:gd name="T27" fmla="*/ 1177 h 3154"/>
              <a:gd name="T28" fmla="*/ 2764 w 8000"/>
              <a:gd name="T29" fmla="*/ 788 h 3154"/>
              <a:gd name="T30" fmla="*/ 4000 w 8000"/>
              <a:gd name="T31" fmla="*/ 377 h 3154"/>
              <a:gd name="T32" fmla="*/ 5236 w 8000"/>
              <a:gd name="T33" fmla="*/ 83 h 3154"/>
              <a:gd name="T34" fmla="*/ 6351 w 8000"/>
              <a:gd name="T35" fmla="*/ 36 h 3154"/>
              <a:gd name="T36" fmla="*/ 7236 w 8000"/>
              <a:gd name="T37" fmla="*/ 301 h 3154"/>
              <a:gd name="T38" fmla="*/ 7804 w 8000"/>
              <a:gd name="T39" fmla="*/ 854 h 3154"/>
              <a:gd name="T40" fmla="*/ 8000 w 8000"/>
              <a:gd name="T41" fmla="*/ 1577 h 3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8000" h="3154">
                <a:moveTo>
                  <a:pt x="8000" y="1577"/>
                </a:moveTo>
                <a:cubicBezTo>
                  <a:pt x="8000" y="1818"/>
                  <a:pt x="7931" y="2087"/>
                  <a:pt x="7804" y="2300"/>
                </a:cubicBezTo>
                <a:cubicBezTo>
                  <a:pt x="7677" y="2513"/>
                  <a:pt x="7478" y="2717"/>
                  <a:pt x="7236" y="2853"/>
                </a:cubicBezTo>
                <a:cubicBezTo>
                  <a:pt x="6994" y="2989"/>
                  <a:pt x="6684" y="3082"/>
                  <a:pt x="6351" y="3118"/>
                </a:cubicBezTo>
                <a:cubicBezTo>
                  <a:pt x="6018" y="3154"/>
                  <a:pt x="5628" y="3128"/>
                  <a:pt x="5236" y="3071"/>
                </a:cubicBezTo>
                <a:cubicBezTo>
                  <a:pt x="4844" y="3014"/>
                  <a:pt x="4412" y="2895"/>
                  <a:pt x="4000" y="2777"/>
                </a:cubicBezTo>
                <a:cubicBezTo>
                  <a:pt x="3588" y="2659"/>
                  <a:pt x="3156" y="2499"/>
                  <a:pt x="2764" y="2366"/>
                </a:cubicBezTo>
                <a:cubicBezTo>
                  <a:pt x="2372" y="2233"/>
                  <a:pt x="1982" y="2086"/>
                  <a:pt x="1649" y="1977"/>
                </a:cubicBezTo>
                <a:cubicBezTo>
                  <a:pt x="1316" y="1868"/>
                  <a:pt x="1006" y="1776"/>
                  <a:pt x="764" y="1712"/>
                </a:cubicBezTo>
                <a:cubicBezTo>
                  <a:pt x="522" y="1648"/>
                  <a:pt x="323" y="1617"/>
                  <a:pt x="196" y="1595"/>
                </a:cubicBezTo>
                <a:cubicBezTo>
                  <a:pt x="69" y="1573"/>
                  <a:pt x="0" y="1571"/>
                  <a:pt x="0" y="1577"/>
                </a:cubicBezTo>
                <a:cubicBezTo>
                  <a:pt x="0" y="1583"/>
                  <a:pt x="69" y="1581"/>
                  <a:pt x="196" y="1559"/>
                </a:cubicBezTo>
                <a:cubicBezTo>
                  <a:pt x="323" y="1537"/>
                  <a:pt x="522" y="1506"/>
                  <a:pt x="764" y="1442"/>
                </a:cubicBezTo>
                <a:cubicBezTo>
                  <a:pt x="1006" y="1378"/>
                  <a:pt x="1316" y="1286"/>
                  <a:pt x="1649" y="1177"/>
                </a:cubicBezTo>
                <a:cubicBezTo>
                  <a:pt x="1982" y="1068"/>
                  <a:pt x="2372" y="921"/>
                  <a:pt x="2764" y="788"/>
                </a:cubicBezTo>
                <a:cubicBezTo>
                  <a:pt x="3156" y="655"/>
                  <a:pt x="3588" y="495"/>
                  <a:pt x="4000" y="377"/>
                </a:cubicBezTo>
                <a:cubicBezTo>
                  <a:pt x="4412" y="259"/>
                  <a:pt x="4844" y="140"/>
                  <a:pt x="5236" y="83"/>
                </a:cubicBezTo>
                <a:cubicBezTo>
                  <a:pt x="5628" y="26"/>
                  <a:pt x="6018" y="0"/>
                  <a:pt x="6351" y="36"/>
                </a:cubicBezTo>
                <a:cubicBezTo>
                  <a:pt x="6684" y="72"/>
                  <a:pt x="6994" y="165"/>
                  <a:pt x="7236" y="301"/>
                </a:cubicBezTo>
                <a:cubicBezTo>
                  <a:pt x="7478" y="437"/>
                  <a:pt x="7677" y="641"/>
                  <a:pt x="7804" y="854"/>
                </a:cubicBezTo>
                <a:cubicBezTo>
                  <a:pt x="7931" y="1067"/>
                  <a:pt x="8000" y="1336"/>
                  <a:pt x="8000" y="1577"/>
                </a:cubicBezTo>
                <a:close/>
              </a:path>
            </a:pathLst>
          </a:custGeom>
          <a:gradFill rotWithShape="0">
            <a:gsLst>
              <a:gs pos="0">
                <a:srgbClr val="FFFFFF"/>
              </a:gs>
              <a:gs pos="100000">
                <a:srgbClr val="C0C0C0"/>
              </a:gs>
            </a:gsLst>
            <a:lin ang="2700000" scaled="1"/>
          </a:gradFill>
          <a:ln w="9525" cap="flat" cmpd="sng">
            <a:solidFill>
              <a:srgbClr val="C0C0C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59" name="ZhengBibo_2009-10-13 10:23:45"/>
          <p:cNvSpPr/>
          <p:nvPr/>
        </p:nvSpPr>
        <p:spPr bwMode="auto">
          <a:xfrm rot="5400000">
            <a:off x="2448518" y="810219"/>
            <a:ext cx="277415" cy="129778"/>
          </a:xfrm>
          <a:custGeom>
            <a:gdLst>
              <a:gd name="T0" fmla="*/ 8000 w 8000"/>
              <a:gd name="T1" fmla="*/ 1577 h 3154"/>
              <a:gd name="T2" fmla="*/ 7804 w 8000"/>
              <a:gd name="T3" fmla="*/ 2300 h 3154"/>
              <a:gd name="T4" fmla="*/ 7236 w 8000"/>
              <a:gd name="T5" fmla="*/ 2853 h 3154"/>
              <a:gd name="T6" fmla="*/ 6351 w 8000"/>
              <a:gd name="T7" fmla="*/ 3118 h 3154"/>
              <a:gd name="T8" fmla="*/ 5236 w 8000"/>
              <a:gd name="T9" fmla="*/ 3071 h 3154"/>
              <a:gd name="T10" fmla="*/ 4000 w 8000"/>
              <a:gd name="T11" fmla="*/ 2777 h 3154"/>
              <a:gd name="T12" fmla="*/ 2764 w 8000"/>
              <a:gd name="T13" fmla="*/ 2366 h 3154"/>
              <a:gd name="T14" fmla="*/ 1649 w 8000"/>
              <a:gd name="T15" fmla="*/ 1977 h 3154"/>
              <a:gd name="T16" fmla="*/ 764 w 8000"/>
              <a:gd name="T17" fmla="*/ 1712 h 3154"/>
              <a:gd name="T18" fmla="*/ 196 w 8000"/>
              <a:gd name="T19" fmla="*/ 1595 h 3154"/>
              <a:gd name="T20" fmla="*/ 0 w 8000"/>
              <a:gd name="T21" fmla="*/ 1577 h 3154"/>
              <a:gd name="T22" fmla="*/ 196 w 8000"/>
              <a:gd name="T23" fmla="*/ 1559 h 3154"/>
              <a:gd name="T24" fmla="*/ 764 w 8000"/>
              <a:gd name="T25" fmla="*/ 1442 h 3154"/>
              <a:gd name="T26" fmla="*/ 1649 w 8000"/>
              <a:gd name="T27" fmla="*/ 1177 h 3154"/>
              <a:gd name="T28" fmla="*/ 2764 w 8000"/>
              <a:gd name="T29" fmla="*/ 788 h 3154"/>
              <a:gd name="T30" fmla="*/ 4000 w 8000"/>
              <a:gd name="T31" fmla="*/ 377 h 3154"/>
              <a:gd name="T32" fmla="*/ 5236 w 8000"/>
              <a:gd name="T33" fmla="*/ 83 h 3154"/>
              <a:gd name="T34" fmla="*/ 6351 w 8000"/>
              <a:gd name="T35" fmla="*/ 36 h 3154"/>
              <a:gd name="T36" fmla="*/ 7236 w 8000"/>
              <a:gd name="T37" fmla="*/ 301 h 3154"/>
              <a:gd name="T38" fmla="*/ 7804 w 8000"/>
              <a:gd name="T39" fmla="*/ 854 h 3154"/>
              <a:gd name="T40" fmla="*/ 8000 w 8000"/>
              <a:gd name="T41" fmla="*/ 1577 h 3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8000" h="3154">
                <a:moveTo>
                  <a:pt x="8000" y="1577"/>
                </a:moveTo>
                <a:cubicBezTo>
                  <a:pt x="8000" y="1818"/>
                  <a:pt x="7931" y="2087"/>
                  <a:pt x="7804" y="2300"/>
                </a:cubicBezTo>
                <a:cubicBezTo>
                  <a:pt x="7677" y="2513"/>
                  <a:pt x="7478" y="2717"/>
                  <a:pt x="7236" y="2853"/>
                </a:cubicBezTo>
                <a:cubicBezTo>
                  <a:pt x="6994" y="2989"/>
                  <a:pt x="6684" y="3082"/>
                  <a:pt x="6351" y="3118"/>
                </a:cubicBezTo>
                <a:cubicBezTo>
                  <a:pt x="6018" y="3154"/>
                  <a:pt x="5628" y="3128"/>
                  <a:pt x="5236" y="3071"/>
                </a:cubicBezTo>
                <a:cubicBezTo>
                  <a:pt x="4844" y="3014"/>
                  <a:pt x="4412" y="2895"/>
                  <a:pt x="4000" y="2777"/>
                </a:cubicBezTo>
                <a:cubicBezTo>
                  <a:pt x="3588" y="2659"/>
                  <a:pt x="3156" y="2499"/>
                  <a:pt x="2764" y="2366"/>
                </a:cubicBezTo>
                <a:cubicBezTo>
                  <a:pt x="2372" y="2233"/>
                  <a:pt x="1982" y="2086"/>
                  <a:pt x="1649" y="1977"/>
                </a:cubicBezTo>
                <a:cubicBezTo>
                  <a:pt x="1316" y="1868"/>
                  <a:pt x="1006" y="1776"/>
                  <a:pt x="764" y="1712"/>
                </a:cubicBezTo>
                <a:cubicBezTo>
                  <a:pt x="522" y="1648"/>
                  <a:pt x="323" y="1617"/>
                  <a:pt x="196" y="1595"/>
                </a:cubicBezTo>
                <a:cubicBezTo>
                  <a:pt x="69" y="1573"/>
                  <a:pt x="0" y="1571"/>
                  <a:pt x="0" y="1577"/>
                </a:cubicBezTo>
                <a:cubicBezTo>
                  <a:pt x="0" y="1583"/>
                  <a:pt x="69" y="1581"/>
                  <a:pt x="196" y="1559"/>
                </a:cubicBezTo>
                <a:cubicBezTo>
                  <a:pt x="323" y="1537"/>
                  <a:pt x="522" y="1506"/>
                  <a:pt x="764" y="1442"/>
                </a:cubicBezTo>
                <a:cubicBezTo>
                  <a:pt x="1006" y="1378"/>
                  <a:pt x="1316" y="1286"/>
                  <a:pt x="1649" y="1177"/>
                </a:cubicBezTo>
                <a:cubicBezTo>
                  <a:pt x="1982" y="1068"/>
                  <a:pt x="2372" y="921"/>
                  <a:pt x="2764" y="788"/>
                </a:cubicBezTo>
                <a:cubicBezTo>
                  <a:pt x="3156" y="655"/>
                  <a:pt x="3588" y="495"/>
                  <a:pt x="4000" y="377"/>
                </a:cubicBezTo>
                <a:cubicBezTo>
                  <a:pt x="4412" y="259"/>
                  <a:pt x="4844" y="140"/>
                  <a:pt x="5236" y="83"/>
                </a:cubicBezTo>
                <a:cubicBezTo>
                  <a:pt x="5628" y="26"/>
                  <a:pt x="6018" y="0"/>
                  <a:pt x="6351" y="36"/>
                </a:cubicBezTo>
                <a:cubicBezTo>
                  <a:pt x="6684" y="72"/>
                  <a:pt x="6994" y="165"/>
                  <a:pt x="7236" y="301"/>
                </a:cubicBezTo>
                <a:cubicBezTo>
                  <a:pt x="7478" y="437"/>
                  <a:pt x="7677" y="641"/>
                  <a:pt x="7804" y="854"/>
                </a:cubicBezTo>
                <a:cubicBezTo>
                  <a:pt x="7931" y="1067"/>
                  <a:pt x="8000" y="1336"/>
                  <a:pt x="8000" y="1577"/>
                </a:cubicBezTo>
                <a:close/>
              </a:path>
            </a:pathLst>
          </a:custGeom>
          <a:gradFill rotWithShape="0">
            <a:gsLst>
              <a:gs pos="0">
                <a:srgbClr val="FFFFFF"/>
              </a:gs>
              <a:gs pos="100000">
                <a:srgbClr val="C0C0C0"/>
              </a:gs>
            </a:gsLst>
            <a:lin ang="2700000" scaled="1"/>
          </a:gradFill>
          <a:ln w="9525" cap="flat" cmpd="sng">
            <a:solidFill>
              <a:srgbClr val="C0C0C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60" name="ZhengBibo_2009-10-13 10:23:45"/>
          <p:cNvSpPr/>
          <p:nvPr/>
        </p:nvSpPr>
        <p:spPr bwMode="auto">
          <a:xfrm rot="5400000">
            <a:off x="3061094" y="1491851"/>
            <a:ext cx="277415" cy="128588"/>
          </a:xfrm>
          <a:custGeom>
            <a:gdLst>
              <a:gd name="T0" fmla="*/ 8000 w 8000"/>
              <a:gd name="T1" fmla="*/ 1577 h 3154"/>
              <a:gd name="T2" fmla="*/ 7804 w 8000"/>
              <a:gd name="T3" fmla="*/ 2300 h 3154"/>
              <a:gd name="T4" fmla="*/ 7236 w 8000"/>
              <a:gd name="T5" fmla="*/ 2853 h 3154"/>
              <a:gd name="T6" fmla="*/ 6351 w 8000"/>
              <a:gd name="T7" fmla="*/ 3118 h 3154"/>
              <a:gd name="T8" fmla="*/ 5236 w 8000"/>
              <a:gd name="T9" fmla="*/ 3071 h 3154"/>
              <a:gd name="T10" fmla="*/ 4000 w 8000"/>
              <a:gd name="T11" fmla="*/ 2777 h 3154"/>
              <a:gd name="T12" fmla="*/ 2764 w 8000"/>
              <a:gd name="T13" fmla="*/ 2366 h 3154"/>
              <a:gd name="T14" fmla="*/ 1649 w 8000"/>
              <a:gd name="T15" fmla="*/ 1977 h 3154"/>
              <a:gd name="T16" fmla="*/ 764 w 8000"/>
              <a:gd name="T17" fmla="*/ 1712 h 3154"/>
              <a:gd name="T18" fmla="*/ 196 w 8000"/>
              <a:gd name="T19" fmla="*/ 1595 h 3154"/>
              <a:gd name="T20" fmla="*/ 0 w 8000"/>
              <a:gd name="T21" fmla="*/ 1577 h 3154"/>
              <a:gd name="T22" fmla="*/ 196 w 8000"/>
              <a:gd name="T23" fmla="*/ 1559 h 3154"/>
              <a:gd name="T24" fmla="*/ 764 w 8000"/>
              <a:gd name="T25" fmla="*/ 1442 h 3154"/>
              <a:gd name="T26" fmla="*/ 1649 w 8000"/>
              <a:gd name="T27" fmla="*/ 1177 h 3154"/>
              <a:gd name="T28" fmla="*/ 2764 w 8000"/>
              <a:gd name="T29" fmla="*/ 788 h 3154"/>
              <a:gd name="T30" fmla="*/ 4000 w 8000"/>
              <a:gd name="T31" fmla="*/ 377 h 3154"/>
              <a:gd name="T32" fmla="*/ 5236 w 8000"/>
              <a:gd name="T33" fmla="*/ 83 h 3154"/>
              <a:gd name="T34" fmla="*/ 6351 w 8000"/>
              <a:gd name="T35" fmla="*/ 36 h 3154"/>
              <a:gd name="T36" fmla="*/ 7236 w 8000"/>
              <a:gd name="T37" fmla="*/ 301 h 3154"/>
              <a:gd name="T38" fmla="*/ 7804 w 8000"/>
              <a:gd name="T39" fmla="*/ 854 h 3154"/>
              <a:gd name="T40" fmla="*/ 8000 w 8000"/>
              <a:gd name="T41" fmla="*/ 1577 h 3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8000" h="3154">
                <a:moveTo>
                  <a:pt x="8000" y="1577"/>
                </a:moveTo>
                <a:cubicBezTo>
                  <a:pt x="8000" y="1818"/>
                  <a:pt x="7931" y="2087"/>
                  <a:pt x="7804" y="2300"/>
                </a:cubicBezTo>
                <a:cubicBezTo>
                  <a:pt x="7677" y="2513"/>
                  <a:pt x="7478" y="2717"/>
                  <a:pt x="7236" y="2853"/>
                </a:cubicBezTo>
                <a:cubicBezTo>
                  <a:pt x="6994" y="2989"/>
                  <a:pt x="6684" y="3082"/>
                  <a:pt x="6351" y="3118"/>
                </a:cubicBezTo>
                <a:cubicBezTo>
                  <a:pt x="6018" y="3154"/>
                  <a:pt x="5628" y="3128"/>
                  <a:pt x="5236" y="3071"/>
                </a:cubicBezTo>
                <a:cubicBezTo>
                  <a:pt x="4844" y="3014"/>
                  <a:pt x="4412" y="2895"/>
                  <a:pt x="4000" y="2777"/>
                </a:cubicBezTo>
                <a:cubicBezTo>
                  <a:pt x="3588" y="2659"/>
                  <a:pt x="3156" y="2499"/>
                  <a:pt x="2764" y="2366"/>
                </a:cubicBezTo>
                <a:cubicBezTo>
                  <a:pt x="2372" y="2233"/>
                  <a:pt x="1982" y="2086"/>
                  <a:pt x="1649" y="1977"/>
                </a:cubicBezTo>
                <a:cubicBezTo>
                  <a:pt x="1316" y="1868"/>
                  <a:pt x="1006" y="1776"/>
                  <a:pt x="764" y="1712"/>
                </a:cubicBezTo>
                <a:cubicBezTo>
                  <a:pt x="522" y="1648"/>
                  <a:pt x="323" y="1617"/>
                  <a:pt x="196" y="1595"/>
                </a:cubicBezTo>
                <a:cubicBezTo>
                  <a:pt x="69" y="1573"/>
                  <a:pt x="0" y="1571"/>
                  <a:pt x="0" y="1577"/>
                </a:cubicBezTo>
                <a:cubicBezTo>
                  <a:pt x="0" y="1583"/>
                  <a:pt x="69" y="1581"/>
                  <a:pt x="196" y="1559"/>
                </a:cubicBezTo>
                <a:cubicBezTo>
                  <a:pt x="323" y="1537"/>
                  <a:pt x="522" y="1506"/>
                  <a:pt x="764" y="1442"/>
                </a:cubicBezTo>
                <a:cubicBezTo>
                  <a:pt x="1006" y="1378"/>
                  <a:pt x="1316" y="1286"/>
                  <a:pt x="1649" y="1177"/>
                </a:cubicBezTo>
                <a:cubicBezTo>
                  <a:pt x="1982" y="1068"/>
                  <a:pt x="2372" y="921"/>
                  <a:pt x="2764" y="788"/>
                </a:cubicBezTo>
                <a:cubicBezTo>
                  <a:pt x="3156" y="655"/>
                  <a:pt x="3588" y="495"/>
                  <a:pt x="4000" y="377"/>
                </a:cubicBezTo>
                <a:cubicBezTo>
                  <a:pt x="4412" y="259"/>
                  <a:pt x="4844" y="140"/>
                  <a:pt x="5236" y="83"/>
                </a:cubicBezTo>
                <a:cubicBezTo>
                  <a:pt x="5628" y="26"/>
                  <a:pt x="6018" y="0"/>
                  <a:pt x="6351" y="36"/>
                </a:cubicBezTo>
                <a:cubicBezTo>
                  <a:pt x="6684" y="72"/>
                  <a:pt x="6994" y="165"/>
                  <a:pt x="7236" y="301"/>
                </a:cubicBezTo>
                <a:cubicBezTo>
                  <a:pt x="7478" y="437"/>
                  <a:pt x="7677" y="641"/>
                  <a:pt x="7804" y="854"/>
                </a:cubicBezTo>
                <a:cubicBezTo>
                  <a:pt x="7931" y="1067"/>
                  <a:pt x="8000" y="1336"/>
                  <a:pt x="8000" y="1577"/>
                </a:cubicBezTo>
                <a:close/>
              </a:path>
            </a:pathLst>
          </a:custGeom>
          <a:gradFill rotWithShape="0">
            <a:gsLst>
              <a:gs pos="0">
                <a:srgbClr val="FFFFFF"/>
              </a:gs>
              <a:gs pos="100000">
                <a:srgbClr val="C0C0C0"/>
              </a:gs>
            </a:gsLst>
            <a:lin ang="2700000" scaled="1"/>
          </a:gradFill>
          <a:ln w="9525" cap="flat" cmpd="sng">
            <a:solidFill>
              <a:srgbClr val="C0C0C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62" name="ZhengBibo_2009-10-13 10:23:45"/>
          <p:cNvSpPr/>
          <p:nvPr/>
        </p:nvSpPr>
        <p:spPr bwMode="auto">
          <a:xfrm rot="5400000">
            <a:off x="3312912" y="743543"/>
            <a:ext cx="277415" cy="129778"/>
          </a:xfrm>
          <a:custGeom>
            <a:gdLst>
              <a:gd name="T0" fmla="*/ 8000 w 8000"/>
              <a:gd name="T1" fmla="*/ 1577 h 3154"/>
              <a:gd name="T2" fmla="*/ 7804 w 8000"/>
              <a:gd name="T3" fmla="*/ 2300 h 3154"/>
              <a:gd name="T4" fmla="*/ 7236 w 8000"/>
              <a:gd name="T5" fmla="*/ 2853 h 3154"/>
              <a:gd name="T6" fmla="*/ 6351 w 8000"/>
              <a:gd name="T7" fmla="*/ 3118 h 3154"/>
              <a:gd name="T8" fmla="*/ 5236 w 8000"/>
              <a:gd name="T9" fmla="*/ 3071 h 3154"/>
              <a:gd name="T10" fmla="*/ 4000 w 8000"/>
              <a:gd name="T11" fmla="*/ 2777 h 3154"/>
              <a:gd name="T12" fmla="*/ 2764 w 8000"/>
              <a:gd name="T13" fmla="*/ 2366 h 3154"/>
              <a:gd name="T14" fmla="*/ 1649 w 8000"/>
              <a:gd name="T15" fmla="*/ 1977 h 3154"/>
              <a:gd name="T16" fmla="*/ 764 w 8000"/>
              <a:gd name="T17" fmla="*/ 1712 h 3154"/>
              <a:gd name="T18" fmla="*/ 196 w 8000"/>
              <a:gd name="T19" fmla="*/ 1595 h 3154"/>
              <a:gd name="T20" fmla="*/ 0 w 8000"/>
              <a:gd name="T21" fmla="*/ 1577 h 3154"/>
              <a:gd name="T22" fmla="*/ 196 w 8000"/>
              <a:gd name="T23" fmla="*/ 1559 h 3154"/>
              <a:gd name="T24" fmla="*/ 764 w 8000"/>
              <a:gd name="T25" fmla="*/ 1442 h 3154"/>
              <a:gd name="T26" fmla="*/ 1649 w 8000"/>
              <a:gd name="T27" fmla="*/ 1177 h 3154"/>
              <a:gd name="T28" fmla="*/ 2764 w 8000"/>
              <a:gd name="T29" fmla="*/ 788 h 3154"/>
              <a:gd name="T30" fmla="*/ 4000 w 8000"/>
              <a:gd name="T31" fmla="*/ 377 h 3154"/>
              <a:gd name="T32" fmla="*/ 5236 w 8000"/>
              <a:gd name="T33" fmla="*/ 83 h 3154"/>
              <a:gd name="T34" fmla="*/ 6351 w 8000"/>
              <a:gd name="T35" fmla="*/ 36 h 3154"/>
              <a:gd name="T36" fmla="*/ 7236 w 8000"/>
              <a:gd name="T37" fmla="*/ 301 h 3154"/>
              <a:gd name="T38" fmla="*/ 7804 w 8000"/>
              <a:gd name="T39" fmla="*/ 854 h 3154"/>
              <a:gd name="T40" fmla="*/ 8000 w 8000"/>
              <a:gd name="T41" fmla="*/ 1577 h 3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8000" h="3154">
                <a:moveTo>
                  <a:pt x="8000" y="1577"/>
                </a:moveTo>
                <a:cubicBezTo>
                  <a:pt x="8000" y="1818"/>
                  <a:pt x="7931" y="2087"/>
                  <a:pt x="7804" y="2300"/>
                </a:cubicBezTo>
                <a:cubicBezTo>
                  <a:pt x="7677" y="2513"/>
                  <a:pt x="7478" y="2717"/>
                  <a:pt x="7236" y="2853"/>
                </a:cubicBezTo>
                <a:cubicBezTo>
                  <a:pt x="6994" y="2989"/>
                  <a:pt x="6684" y="3082"/>
                  <a:pt x="6351" y="3118"/>
                </a:cubicBezTo>
                <a:cubicBezTo>
                  <a:pt x="6018" y="3154"/>
                  <a:pt x="5628" y="3128"/>
                  <a:pt x="5236" y="3071"/>
                </a:cubicBezTo>
                <a:cubicBezTo>
                  <a:pt x="4844" y="3014"/>
                  <a:pt x="4412" y="2895"/>
                  <a:pt x="4000" y="2777"/>
                </a:cubicBezTo>
                <a:cubicBezTo>
                  <a:pt x="3588" y="2659"/>
                  <a:pt x="3156" y="2499"/>
                  <a:pt x="2764" y="2366"/>
                </a:cubicBezTo>
                <a:cubicBezTo>
                  <a:pt x="2372" y="2233"/>
                  <a:pt x="1982" y="2086"/>
                  <a:pt x="1649" y="1977"/>
                </a:cubicBezTo>
                <a:cubicBezTo>
                  <a:pt x="1316" y="1868"/>
                  <a:pt x="1006" y="1776"/>
                  <a:pt x="764" y="1712"/>
                </a:cubicBezTo>
                <a:cubicBezTo>
                  <a:pt x="522" y="1648"/>
                  <a:pt x="323" y="1617"/>
                  <a:pt x="196" y="1595"/>
                </a:cubicBezTo>
                <a:cubicBezTo>
                  <a:pt x="69" y="1573"/>
                  <a:pt x="0" y="1571"/>
                  <a:pt x="0" y="1577"/>
                </a:cubicBezTo>
                <a:cubicBezTo>
                  <a:pt x="0" y="1583"/>
                  <a:pt x="69" y="1581"/>
                  <a:pt x="196" y="1559"/>
                </a:cubicBezTo>
                <a:cubicBezTo>
                  <a:pt x="323" y="1537"/>
                  <a:pt x="522" y="1506"/>
                  <a:pt x="764" y="1442"/>
                </a:cubicBezTo>
                <a:cubicBezTo>
                  <a:pt x="1006" y="1378"/>
                  <a:pt x="1316" y="1286"/>
                  <a:pt x="1649" y="1177"/>
                </a:cubicBezTo>
                <a:cubicBezTo>
                  <a:pt x="1982" y="1068"/>
                  <a:pt x="2372" y="921"/>
                  <a:pt x="2764" y="788"/>
                </a:cubicBezTo>
                <a:cubicBezTo>
                  <a:pt x="3156" y="655"/>
                  <a:pt x="3588" y="495"/>
                  <a:pt x="4000" y="377"/>
                </a:cubicBezTo>
                <a:cubicBezTo>
                  <a:pt x="4412" y="259"/>
                  <a:pt x="4844" y="140"/>
                  <a:pt x="5236" y="83"/>
                </a:cubicBezTo>
                <a:cubicBezTo>
                  <a:pt x="5628" y="26"/>
                  <a:pt x="6018" y="0"/>
                  <a:pt x="6351" y="36"/>
                </a:cubicBezTo>
                <a:cubicBezTo>
                  <a:pt x="6684" y="72"/>
                  <a:pt x="6994" y="165"/>
                  <a:pt x="7236" y="301"/>
                </a:cubicBezTo>
                <a:cubicBezTo>
                  <a:pt x="7478" y="437"/>
                  <a:pt x="7677" y="641"/>
                  <a:pt x="7804" y="854"/>
                </a:cubicBezTo>
                <a:cubicBezTo>
                  <a:pt x="7931" y="1067"/>
                  <a:pt x="8000" y="1336"/>
                  <a:pt x="8000" y="1577"/>
                </a:cubicBezTo>
                <a:close/>
              </a:path>
            </a:pathLst>
          </a:custGeom>
          <a:gradFill rotWithShape="0">
            <a:gsLst>
              <a:gs pos="0">
                <a:srgbClr val="FFFFFF"/>
              </a:gs>
              <a:gs pos="100000">
                <a:srgbClr val="C0C0C0"/>
              </a:gs>
            </a:gsLst>
            <a:lin ang="2700000" scaled="1"/>
          </a:gradFill>
          <a:ln w="9525" cap="flat" cmpd="sng">
            <a:solidFill>
              <a:srgbClr val="C0C0C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63" name="ZhengBibo_2009-10-13 10:23:45"/>
          <p:cNvSpPr/>
          <p:nvPr/>
        </p:nvSpPr>
        <p:spPr bwMode="auto">
          <a:xfrm rot="5400000">
            <a:off x="3924893" y="1425771"/>
            <a:ext cx="277416" cy="129778"/>
          </a:xfrm>
          <a:custGeom>
            <a:gdLst>
              <a:gd name="T0" fmla="*/ 8000 w 8000"/>
              <a:gd name="T1" fmla="*/ 1577 h 3154"/>
              <a:gd name="T2" fmla="*/ 7804 w 8000"/>
              <a:gd name="T3" fmla="*/ 2300 h 3154"/>
              <a:gd name="T4" fmla="*/ 7236 w 8000"/>
              <a:gd name="T5" fmla="*/ 2853 h 3154"/>
              <a:gd name="T6" fmla="*/ 6351 w 8000"/>
              <a:gd name="T7" fmla="*/ 3118 h 3154"/>
              <a:gd name="T8" fmla="*/ 5236 w 8000"/>
              <a:gd name="T9" fmla="*/ 3071 h 3154"/>
              <a:gd name="T10" fmla="*/ 4000 w 8000"/>
              <a:gd name="T11" fmla="*/ 2777 h 3154"/>
              <a:gd name="T12" fmla="*/ 2764 w 8000"/>
              <a:gd name="T13" fmla="*/ 2366 h 3154"/>
              <a:gd name="T14" fmla="*/ 1649 w 8000"/>
              <a:gd name="T15" fmla="*/ 1977 h 3154"/>
              <a:gd name="T16" fmla="*/ 764 w 8000"/>
              <a:gd name="T17" fmla="*/ 1712 h 3154"/>
              <a:gd name="T18" fmla="*/ 196 w 8000"/>
              <a:gd name="T19" fmla="*/ 1595 h 3154"/>
              <a:gd name="T20" fmla="*/ 0 w 8000"/>
              <a:gd name="T21" fmla="*/ 1577 h 3154"/>
              <a:gd name="T22" fmla="*/ 196 w 8000"/>
              <a:gd name="T23" fmla="*/ 1559 h 3154"/>
              <a:gd name="T24" fmla="*/ 764 w 8000"/>
              <a:gd name="T25" fmla="*/ 1442 h 3154"/>
              <a:gd name="T26" fmla="*/ 1649 w 8000"/>
              <a:gd name="T27" fmla="*/ 1177 h 3154"/>
              <a:gd name="T28" fmla="*/ 2764 w 8000"/>
              <a:gd name="T29" fmla="*/ 788 h 3154"/>
              <a:gd name="T30" fmla="*/ 4000 w 8000"/>
              <a:gd name="T31" fmla="*/ 377 h 3154"/>
              <a:gd name="T32" fmla="*/ 5236 w 8000"/>
              <a:gd name="T33" fmla="*/ 83 h 3154"/>
              <a:gd name="T34" fmla="*/ 6351 w 8000"/>
              <a:gd name="T35" fmla="*/ 36 h 3154"/>
              <a:gd name="T36" fmla="*/ 7236 w 8000"/>
              <a:gd name="T37" fmla="*/ 301 h 3154"/>
              <a:gd name="T38" fmla="*/ 7804 w 8000"/>
              <a:gd name="T39" fmla="*/ 854 h 3154"/>
              <a:gd name="T40" fmla="*/ 8000 w 8000"/>
              <a:gd name="T41" fmla="*/ 1577 h 3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8000" h="3154">
                <a:moveTo>
                  <a:pt x="8000" y="1577"/>
                </a:moveTo>
                <a:cubicBezTo>
                  <a:pt x="8000" y="1818"/>
                  <a:pt x="7931" y="2087"/>
                  <a:pt x="7804" y="2300"/>
                </a:cubicBezTo>
                <a:cubicBezTo>
                  <a:pt x="7677" y="2513"/>
                  <a:pt x="7478" y="2717"/>
                  <a:pt x="7236" y="2853"/>
                </a:cubicBezTo>
                <a:cubicBezTo>
                  <a:pt x="6994" y="2989"/>
                  <a:pt x="6684" y="3082"/>
                  <a:pt x="6351" y="3118"/>
                </a:cubicBezTo>
                <a:cubicBezTo>
                  <a:pt x="6018" y="3154"/>
                  <a:pt x="5628" y="3128"/>
                  <a:pt x="5236" y="3071"/>
                </a:cubicBezTo>
                <a:cubicBezTo>
                  <a:pt x="4844" y="3014"/>
                  <a:pt x="4412" y="2895"/>
                  <a:pt x="4000" y="2777"/>
                </a:cubicBezTo>
                <a:cubicBezTo>
                  <a:pt x="3588" y="2659"/>
                  <a:pt x="3156" y="2499"/>
                  <a:pt x="2764" y="2366"/>
                </a:cubicBezTo>
                <a:cubicBezTo>
                  <a:pt x="2372" y="2233"/>
                  <a:pt x="1982" y="2086"/>
                  <a:pt x="1649" y="1977"/>
                </a:cubicBezTo>
                <a:cubicBezTo>
                  <a:pt x="1316" y="1868"/>
                  <a:pt x="1006" y="1776"/>
                  <a:pt x="764" y="1712"/>
                </a:cubicBezTo>
                <a:cubicBezTo>
                  <a:pt x="522" y="1648"/>
                  <a:pt x="323" y="1617"/>
                  <a:pt x="196" y="1595"/>
                </a:cubicBezTo>
                <a:cubicBezTo>
                  <a:pt x="69" y="1573"/>
                  <a:pt x="0" y="1571"/>
                  <a:pt x="0" y="1577"/>
                </a:cubicBezTo>
                <a:cubicBezTo>
                  <a:pt x="0" y="1583"/>
                  <a:pt x="69" y="1581"/>
                  <a:pt x="196" y="1559"/>
                </a:cubicBezTo>
                <a:cubicBezTo>
                  <a:pt x="323" y="1537"/>
                  <a:pt x="522" y="1506"/>
                  <a:pt x="764" y="1442"/>
                </a:cubicBezTo>
                <a:cubicBezTo>
                  <a:pt x="1006" y="1378"/>
                  <a:pt x="1316" y="1286"/>
                  <a:pt x="1649" y="1177"/>
                </a:cubicBezTo>
                <a:cubicBezTo>
                  <a:pt x="1982" y="1068"/>
                  <a:pt x="2372" y="921"/>
                  <a:pt x="2764" y="788"/>
                </a:cubicBezTo>
                <a:cubicBezTo>
                  <a:pt x="3156" y="655"/>
                  <a:pt x="3588" y="495"/>
                  <a:pt x="4000" y="377"/>
                </a:cubicBezTo>
                <a:cubicBezTo>
                  <a:pt x="4412" y="259"/>
                  <a:pt x="4844" y="140"/>
                  <a:pt x="5236" y="83"/>
                </a:cubicBezTo>
                <a:cubicBezTo>
                  <a:pt x="5628" y="26"/>
                  <a:pt x="6018" y="0"/>
                  <a:pt x="6351" y="36"/>
                </a:cubicBezTo>
                <a:cubicBezTo>
                  <a:pt x="6684" y="72"/>
                  <a:pt x="6994" y="165"/>
                  <a:pt x="7236" y="301"/>
                </a:cubicBezTo>
                <a:cubicBezTo>
                  <a:pt x="7478" y="437"/>
                  <a:pt x="7677" y="641"/>
                  <a:pt x="7804" y="854"/>
                </a:cubicBezTo>
                <a:cubicBezTo>
                  <a:pt x="7931" y="1067"/>
                  <a:pt x="8000" y="1336"/>
                  <a:pt x="8000" y="1577"/>
                </a:cubicBezTo>
                <a:close/>
              </a:path>
            </a:pathLst>
          </a:custGeom>
          <a:gradFill rotWithShape="0">
            <a:gsLst>
              <a:gs pos="0">
                <a:srgbClr val="FFFFFF"/>
              </a:gs>
              <a:gs pos="100000">
                <a:srgbClr val="C0C0C0"/>
              </a:gs>
            </a:gsLst>
            <a:lin ang="2700000" scaled="1"/>
          </a:gradFill>
          <a:ln w="9525" cap="flat" cmpd="sng">
            <a:solidFill>
              <a:srgbClr val="C0C0C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 sz="100"/>
          </a:p>
        </p:txBody>
      </p:sp>
      <p:sp>
        <p:nvSpPr>
          <p:cNvPr id="10" name="Rectangle 7"/>
          <p:cNvSpPr txBox="1">
            <a:spLocks noChangeArrowheads="1"/>
          </p:cNvSpPr>
          <p:nvPr/>
        </p:nvSpPr>
        <p:spPr>
          <a:xfrm>
            <a:off x="2180027" y="1190028"/>
            <a:ext cx="5829300" cy="1102519"/>
          </a:xfrm>
          <a:prstGeom prst="rect">
            <a:avLst/>
          </a:prstGeom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3429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4572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9144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13716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18288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600">
                <a:latin typeface="华文楷体" pitchFamily="2" charset="-122"/>
                <a:ea typeface="华文楷体" pitchFamily="2" charset="-122"/>
              </a:rPr>
              <a:t>下雨了，</a:t>
            </a:r>
            <a:br>
              <a:rPr lang="zh-CN" altLang="en-US" sz="3600">
                <a:latin typeface="华文楷体" pitchFamily="2" charset="-122"/>
                <a:ea typeface="华文楷体" pitchFamily="2" charset="-122"/>
              </a:rPr>
            </a:br>
            <a:r>
              <a:rPr lang="zh-CN" altLang="en-US" sz="3600">
                <a:latin typeface="华文楷体" pitchFamily="2" charset="-122"/>
                <a:ea typeface="华文楷体" pitchFamily="2" charset="-122"/>
              </a:rPr>
              <a:t>雨点儿淅啦啦，淅啦啦！</a:t>
            </a:r>
            <a:br>
              <a:rPr lang="zh-CN" altLang="en-US" sz="3600">
                <a:latin typeface="华文楷体" pitchFamily="2" charset="-122"/>
                <a:ea typeface="华文楷体" pitchFamily="2" charset="-122"/>
              </a:rPr>
            </a:br>
            <a:r>
              <a:rPr lang="zh-CN" altLang="en-US" sz="3600">
                <a:latin typeface="华文楷体" pitchFamily="2" charset="-122"/>
                <a:ea typeface="华文楷体" pitchFamily="2" charset="-122"/>
              </a:rPr>
              <a:t>青蛙说：“我要作诗啦！”</a:t>
            </a:r>
            <a:endParaRPr lang="zh-CN" altLang="en-US" sz="3600">
              <a:latin typeface="华文楷体" pitchFamily="2" charset="-122"/>
              <a:ea typeface="华文楷体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3" presetID="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7" presetID="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1" presetID="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5" presetID="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3" presetID="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7" presetID="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1" presetID="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5" presetID="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9" presetID="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3" presetID="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7" presetID="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1" presetID="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3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4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5" presetID="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7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9" presetID="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3" presetID="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5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6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7" presetID="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9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0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1" presetID="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3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4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5" presetID="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7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8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9" presetID="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1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2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3" presetID="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5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6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7" presetID="14" presetClass="entr" presetSubtype="10" dur="5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/>
      <p:bldP spid="49" grpId="0"/>
      <p:bldP spid="34" grpId="0"/>
      <p:bldP spid="57" grpId="0"/>
      <p:bldP spid="42" grpId="0"/>
      <p:bldP spid="45" grpId="0"/>
      <p:bldP spid="56" grpId="0"/>
      <p:bldP spid="22" grpId="0"/>
      <p:bldP spid="25" grpId="0"/>
      <p:bldP spid="27" grpId="0"/>
      <p:bldP spid="28" grpId="0"/>
      <p:bldP spid="31" grpId="0"/>
      <p:bldP spid="33" grpId="0"/>
      <p:bldP spid="43" grpId="0"/>
      <p:bldP spid="46" grpId="0"/>
      <p:bldP spid="51" grpId="0"/>
      <p:bldP spid="52" grpId="0"/>
      <p:bldP spid="55" grpId="0"/>
      <p:bldP spid="58" grpId="0"/>
      <p:bldP spid="61" grpId="0"/>
      <p:bldP spid="64" grpId="0"/>
      <p:bldP spid="65" grpId="0"/>
      <p:bldP spid="66" grpId="0"/>
      <p:bldP spid="67" grpId="0"/>
      <p:bldP spid="20" grpId="0"/>
      <p:bldP spid="21" grpId="0"/>
      <p:bldP spid="23" grpId="0"/>
      <p:bldP spid="24" grpId="0"/>
      <p:bldP spid="26" grpId="0"/>
      <p:bldP spid="29" grpId="0"/>
      <p:bldP spid="30" grpId="0"/>
      <p:bldP spid="32" grpId="0"/>
      <p:bldP spid="36" grpId="0"/>
      <p:bldP spid="37" grpId="0"/>
      <p:bldP spid="39" grpId="0"/>
      <p:bldP spid="40" grpId="0"/>
      <p:bldP spid="47" grpId="0"/>
      <p:bldP spid="48" grpId="0"/>
      <p:bldP spid="50" grpId="0"/>
      <p:bldP spid="53" grpId="0"/>
      <p:bldP spid="54" grpId="0"/>
      <p:bldP spid="59" grpId="0"/>
      <p:bldP spid="60" grpId="0"/>
      <p:bldP spid="62" grpId="0"/>
      <p:bldP spid="63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5" name="组合 14"/>
          <p:cNvGrpSpPr/>
          <p:nvPr/>
        </p:nvGrpSpPr>
        <p:grpSpPr>
          <a:xfrm>
            <a:off x="555172" y="1107222"/>
            <a:ext cx="8349344" cy="984364"/>
            <a:chOff x="841828" y="1331156"/>
            <a:chExt cx="10697021" cy="1312485"/>
          </a:xfrm>
        </p:grpSpPr>
        <p:sp>
          <p:nvSpPr>
            <p:cNvPr id="2" name="矩形 1"/>
            <p:cNvSpPr/>
            <p:nvPr/>
          </p:nvSpPr>
          <p:spPr>
            <a:xfrm>
              <a:off x="1341700" y="1500435"/>
              <a:ext cx="3639313" cy="615553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3429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685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0287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17145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0574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24003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27432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eaLnBrk="1" hangingPunct="1"/>
              <a:r>
                <a:rPr lang="zh-CN" altLang="en-US" sz="2400" b="1">
                  <a:solidFill>
                    <a:schemeClr val="bg1"/>
                  </a:solidFill>
                  <a:latin typeface="微软雅黑" panose="020b0503020204020204" pitchFamily="34" charset="-122"/>
                </a:rPr>
                <a:t>课文情景图</a:t>
              </a:r>
              <a:endParaRPr lang="zh-CN" altLang="zh-CN" sz="2400" b="1">
                <a:solidFill>
                  <a:schemeClr val="bg1"/>
                </a:solidFill>
                <a:latin typeface="微软雅黑" panose="020b0503020204020204" pitchFamily="34" charset="-122"/>
              </a:endParaRPr>
            </a:p>
          </p:txBody>
        </p:sp>
        <p:sp>
          <p:nvSpPr>
            <p:cNvPr id="3" name="矩形 2"/>
            <p:cNvSpPr/>
            <p:nvPr/>
          </p:nvSpPr>
          <p:spPr>
            <a:xfrm>
              <a:off x="841828" y="1331156"/>
              <a:ext cx="5158853" cy="123110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3429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685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0287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17145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0574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24003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27432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eaLnBrk="1" hangingPunct="1"/>
              <a:endParaRPr lang="en-US" altLang="zh-CN" b="1" smtClean="0">
                <a:solidFill>
                  <a:schemeClr val="bg1"/>
                </a:solidFill>
                <a:latin typeface="微软雅黑" panose="020b0503020204020204" pitchFamily="34" charset="-122"/>
              </a:endParaRPr>
            </a:p>
            <a:p>
              <a:pPr eaLnBrk="1" hangingPunct="1"/>
              <a:r>
                <a:rPr lang="zh-CN" altLang="en-US" b="1" smtClean="0">
                  <a:solidFill>
                    <a:schemeClr val="bg1"/>
                  </a:solidFill>
                  <a:latin typeface="微软雅黑" panose="020b0503020204020204" pitchFamily="34" charset="-122"/>
                </a:rPr>
                <a:t>图</a:t>
              </a:r>
              <a:endParaRPr lang="en-US" altLang="zh-CN" b="1" smtClean="0">
                <a:solidFill>
                  <a:schemeClr val="bg1"/>
                </a:solidFill>
                <a:latin typeface="微软雅黑" panose="020b0503020204020204" pitchFamily="34" charset="-122"/>
              </a:endParaRPr>
            </a:p>
            <a:p>
              <a:pPr eaLnBrk="1" hangingPunct="1"/>
              <a:endParaRPr lang="zh-CN" altLang="zh-CN" b="1">
                <a:solidFill>
                  <a:schemeClr val="bg1"/>
                </a:solidFill>
                <a:latin typeface="微软雅黑" panose="020b0503020204020204" pitchFamily="34" charset="-122"/>
              </a:endParaRPr>
            </a:p>
          </p:txBody>
        </p:sp>
        <p:pic>
          <p:nvPicPr>
            <p:cNvPr id="7" name="Picture 2" descr="无标题-4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841828" y="1402216"/>
              <a:ext cx="10334172" cy="12414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2099800" y="1506527"/>
              <a:ext cx="9439049" cy="95410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3429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685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0287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17145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0574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24003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27432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en-US" sz="2700">
                  <a:latin typeface="华文楷体" pitchFamily="2" charset="-122"/>
                  <a:ea typeface="华文楷体" pitchFamily="2" charset="-122"/>
                </a:rPr>
                <a:t>小蝌蚪游过来说：“我来给你当个小逗号！”</a:t>
              </a:r>
            </a:p>
          </p:txBody>
        </p:sp>
      </p:grpSp>
      <p:sp>
        <p:nvSpPr>
          <p:cNvPr id="12" name="Oval 6"/>
          <p:cNvSpPr>
            <a:spLocks noChangeArrowheads="1"/>
          </p:cNvSpPr>
          <p:nvPr/>
        </p:nvSpPr>
        <p:spPr bwMode="auto">
          <a:xfrm>
            <a:off x="6697948" y="1470755"/>
            <a:ext cx="1178915" cy="328965"/>
          </a:xfrm>
          <a:prstGeom prst="ellipse">
            <a:avLst/>
          </a:prstGeom>
          <a:noFill/>
          <a:ln w="31750" cap="flat" cmpd="sng">
            <a:solidFill>
              <a:srgbClr val="FF00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8580" tIns="34290" rIns="68580" bIns="3429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zh-CN" altLang="en-US">
              <a:latin typeface="华文楷体" pitchFamily="2" charset="-122"/>
              <a:ea typeface="华文楷体" pitchFamily="2" charset="-122"/>
            </a:endParaRPr>
          </a:p>
        </p:txBody>
      </p:sp>
      <p:pic>
        <p:nvPicPr>
          <p:cNvPr id="8" name="Picture 3" descr="无标题-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210570" y="971818"/>
            <a:ext cx="1835944" cy="137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6" name="组合 15"/>
          <p:cNvGrpSpPr/>
          <p:nvPr/>
        </p:nvGrpSpPr>
        <p:grpSpPr>
          <a:xfrm>
            <a:off x="533401" y="2502054"/>
            <a:ext cx="8371115" cy="984364"/>
            <a:chOff x="841828" y="1331156"/>
            <a:chExt cx="10697021" cy="1312485"/>
          </a:xfrm>
        </p:grpSpPr>
        <p:sp>
          <p:nvSpPr>
            <p:cNvPr id="17" name="矩形 16"/>
            <p:cNvSpPr/>
            <p:nvPr/>
          </p:nvSpPr>
          <p:spPr>
            <a:xfrm>
              <a:off x="1341700" y="1500435"/>
              <a:ext cx="3639311" cy="615553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3429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685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0287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17145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0574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24003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27432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eaLnBrk="1" hangingPunct="1"/>
              <a:r>
                <a:rPr lang="zh-CN" altLang="en-US" sz="2400" b="1">
                  <a:solidFill>
                    <a:schemeClr val="bg1"/>
                  </a:solidFill>
                  <a:latin typeface="微软雅黑" panose="020b0503020204020204" pitchFamily="34" charset="-122"/>
                </a:rPr>
                <a:t>课文情景图</a:t>
              </a:r>
              <a:endParaRPr lang="zh-CN" altLang="zh-CN" sz="2400" b="1">
                <a:solidFill>
                  <a:schemeClr val="bg1"/>
                </a:solidFill>
                <a:latin typeface="微软雅黑" panose="020b0503020204020204" pitchFamily="34" charset="-122"/>
              </a:endParaRPr>
            </a:p>
          </p:txBody>
        </p:sp>
        <p:sp>
          <p:nvSpPr>
            <p:cNvPr id="18" name="矩形 17"/>
            <p:cNvSpPr/>
            <p:nvPr/>
          </p:nvSpPr>
          <p:spPr>
            <a:xfrm>
              <a:off x="841828" y="1331156"/>
              <a:ext cx="5158854" cy="123110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3429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685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0287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17145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0574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24003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27432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eaLnBrk="1" hangingPunct="1"/>
              <a:endParaRPr lang="en-US" altLang="zh-CN" b="1" smtClean="0">
                <a:solidFill>
                  <a:schemeClr val="bg1"/>
                </a:solidFill>
                <a:latin typeface="微软雅黑" panose="020b0503020204020204" pitchFamily="34" charset="-122"/>
              </a:endParaRPr>
            </a:p>
            <a:p>
              <a:pPr eaLnBrk="1" hangingPunct="1"/>
              <a:r>
                <a:rPr lang="zh-CN" altLang="en-US" b="1" smtClean="0">
                  <a:solidFill>
                    <a:schemeClr val="bg1"/>
                  </a:solidFill>
                  <a:latin typeface="微软雅黑" panose="020b0503020204020204" pitchFamily="34" charset="-122"/>
                </a:rPr>
                <a:t>图</a:t>
              </a:r>
              <a:endParaRPr lang="en-US" altLang="zh-CN" b="1" smtClean="0">
                <a:solidFill>
                  <a:schemeClr val="bg1"/>
                </a:solidFill>
                <a:latin typeface="微软雅黑" panose="020b0503020204020204" pitchFamily="34" charset="-122"/>
              </a:endParaRPr>
            </a:p>
            <a:p>
              <a:pPr eaLnBrk="1" hangingPunct="1"/>
              <a:endParaRPr lang="zh-CN" altLang="zh-CN" b="1">
                <a:solidFill>
                  <a:schemeClr val="bg1"/>
                </a:solidFill>
                <a:latin typeface="微软雅黑" panose="020b0503020204020204" pitchFamily="34" charset="-122"/>
              </a:endParaRPr>
            </a:p>
          </p:txBody>
        </p:sp>
        <p:pic>
          <p:nvPicPr>
            <p:cNvPr id="19" name="Picture 2" descr="无标题-4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841828" y="1402216"/>
              <a:ext cx="10334172" cy="12414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0" name="Text Box 4"/>
            <p:cNvSpPr txBox="1">
              <a:spLocks noChangeArrowheads="1"/>
            </p:cNvSpPr>
            <p:nvPr/>
          </p:nvSpPr>
          <p:spPr bwMode="auto">
            <a:xfrm>
              <a:off x="2099801" y="1506527"/>
              <a:ext cx="9439048" cy="95410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3429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685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0287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17145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0574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24003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27432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en-US" sz="2700">
                  <a:latin typeface="华文楷体" pitchFamily="2" charset="-122"/>
                  <a:ea typeface="华文楷体" pitchFamily="2" charset="-122"/>
                </a:rPr>
                <a:t>池塘里的水泡泡说：“我能当个小句号。”</a:t>
              </a:r>
              <a:endParaRPr lang="zh-CN" altLang="en-US" sz="2700">
                <a:latin typeface="华文楷体" pitchFamily="2" charset="-122"/>
                <a:ea typeface="华文楷体" pitchFamily="2" charset="-122"/>
              </a:endParaRPr>
            </a:p>
          </p:txBody>
        </p:sp>
      </p:grpSp>
      <p:sp>
        <p:nvSpPr>
          <p:cNvPr id="21" name="Oval 6"/>
          <p:cNvSpPr>
            <a:spLocks noChangeArrowheads="1"/>
          </p:cNvSpPr>
          <p:nvPr/>
        </p:nvSpPr>
        <p:spPr bwMode="auto">
          <a:xfrm>
            <a:off x="6333277" y="2867286"/>
            <a:ext cx="1178915" cy="328965"/>
          </a:xfrm>
          <a:prstGeom prst="ellipse">
            <a:avLst/>
          </a:prstGeom>
          <a:noFill/>
          <a:ln w="31750" cap="flat" cmpd="sng">
            <a:solidFill>
              <a:srgbClr val="FF00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8580" tIns="34290" rIns="68580" bIns="3429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zh-CN" altLang="en-US">
              <a:latin typeface="华文楷体" pitchFamily="2" charset="-122"/>
              <a:ea typeface="华文楷体" pitchFamily="2" charset="-122"/>
            </a:endParaRPr>
          </a:p>
        </p:txBody>
      </p:sp>
      <p:pic>
        <p:nvPicPr>
          <p:cNvPr id="22" name="Picture 3" descr="无标题-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177918" y="2358102"/>
            <a:ext cx="1835944" cy="137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3" name="组合 22"/>
          <p:cNvGrpSpPr/>
          <p:nvPr/>
        </p:nvGrpSpPr>
        <p:grpSpPr>
          <a:xfrm>
            <a:off x="549090" y="3857783"/>
            <a:ext cx="8758197" cy="984364"/>
            <a:chOff x="841828" y="1331156"/>
            <a:chExt cx="11175993" cy="1312485"/>
          </a:xfrm>
        </p:grpSpPr>
        <p:sp>
          <p:nvSpPr>
            <p:cNvPr id="24" name="矩形 23"/>
            <p:cNvSpPr/>
            <p:nvPr/>
          </p:nvSpPr>
          <p:spPr>
            <a:xfrm>
              <a:off x="1341701" y="1500435"/>
              <a:ext cx="3639312" cy="615553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3429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685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0287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17145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0574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24003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27432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eaLnBrk="1" hangingPunct="1"/>
              <a:r>
                <a:rPr lang="zh-CN" altLang="en-US" sz="2400" b="1">
                  <a:solidFill>
                    <a:schemeClr val="bg1"/>
                  </a:solidFill>
                  <a:latin typeface="微软雅黑" panose="020b0503020204020204" pitchFamily="34" charset="-122"/>
                </a:rPr>
                <a:t>课文情景图</a:t>
              </a:r>
              <a:endParaRPr lang="zh-CN" altLang="zh-CN" sz="2400" b="1">
                <a:solidFill>
                  <a:schemeClr val="bg1"/>
                </a:solidFill>
                <a:latin typeface="微软雅黑" panose="020b0503020204020204" pitchFamily="34" charset="-122"/>
              </a:endParaRPr>
            </a:p>
          </p:txBody>
        </p:sp>
        <p:sp>
          <p:nvSpPr>
            <p:cNvPr id="25" name="矩形 24"/>
            <p:cNvSpPr/>
            <p:nvPr/>
          </p:nvSpPr>
          <p:spPr>
            <a:xfrm>
              <a:off x="841828" y="1331156"/>
              <a:ext cx="5158854" cy="123110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3429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685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0287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17145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0574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24003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27432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eaLnBrk="1" hangingPunct="1"/>
              <a:endParaRPr lang="en-US" altLang="zh-CN" b="1" smtClean="0">
                <a:solidFill>
                  <a:schemeClr val="bg1"/>
                </a:solidFill>
                <a:latin typeface="微软雅黑" panose="020b0503020204020204" pitchFamily="34" charset="-122"/>
              </a:endParaRPr>
            </a:p>
            <a:p>
              <a:pPr eaLnBrk="1" hangingPunct="1"/>
              <a:r>
                <a:rPr lang="zh-CN" altLang="en-US" b="1" smtClean="0">
                  <a:solidFill>
                    <a:schemeClr val="bg1"/>
                  </a:solidFill>
                  <a:latin typeface="微软雅黑" panose="020b0503020204020204" pitchFamily="34" charset="-122"/>
                </a:rPr>
                <a:t>图</a:t>
              </a:r>
              <a:endParaRPr lang="en-US" altLang="zh-CN" b="1" smtClean="0">
                <a:solidFill>
                  <a:schemeClr val="bg1"/>
                </a:solidFill>
                <a:latin typeface="微软雅黑" panose="020b0503020204020204" pitchFamily="34" charset="-122"/>
              </a:endParaRPr>
            </a:p>
            <a:p>
              <a:pPr eaLnBrk="1" hangingPunct="1"/>
              <a:endParaRPr lang="zh-CN" altLang="zh-CN" b="1">
                <a:solidFill>
                  <a:schemeClr val="bg1"/>
                </a:solidFill>
                <a:latin typeface="微软雅黑" panose="020b0503020204020204" pitchFamily="34" charset="-122"/>
              </a:endParaRPr>
            </a:p>
          </p:txBody>
        </p:sp>
        <p:pic>
          <p:nvPicPr>
            <p:cNvPr id="26" name="Picture 2" descr="无标题-4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841828" y="1402216"/>
              <a:ext cx="10334172" cy="12414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7" name="Text Box 4"/>
            <p:cNvSpPr txBox="1">
              <a:spLocks noChangeArrowheads="1"/>
            </p:cNvSpPr>
            <p:nvPr/>
          </p:nvSpPr>
          <p:spPr bwMode="auto">
            <a:xfrm>
              <a:off x="2099801" y="1506527"/>
              <a:ext cx="9918020" cy="95410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3429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685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0287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17145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0574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24003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27432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en-US" sz="2700">
                  <a:latin typeface="华文楷体" pitchFamily="2" charset="-122"/>
                  <a:ea typeface="华文楷体" pitchFamily="2" charset="-122"/>
                </a:rPr>
                <a:t>荷叶上的一串水珠说：“我们可以当省略号。”</a:t>
              </a:r>
            </a:p>
          </p:txBody>
        </p:sp>
      </p:grpSp>
      <p:sp>
        <p:nvSpPr>
          <p:cNvPr id="28" name="Oval 6"/>
          <p:cNvSpPr>
            <a:spLocks noChangeArrowheads="1"/>
          </p:cNvSpPr>
          <p:nvPr/>
        </p:nvSpPr>
        <p:spPr bwMode="auto">
          <a:xfrm>
            <a:off x="7078962" y="4224602"/>
            <a:ext cx="1146149" cy="328965"/>
          </a:xfrm>
          <a:prstGeom prst="ellipse">
            <a:avLst/>
          </a:prstGeom>
          <a:noFill/>
          <a:ln w="31750" cap="flat" cmpd="sng">
            <a:solidFill>
              <a:srgbClr val="FF00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8580" tIns="34290" rIns="68580" bIns="3429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zh-CN" altLang="en-US">
              <a:latin typeface="华文楷体" pitchFamily="2" charset="-122"/>
              <a:ea typeface="华文楷体" pitchFamily="2" charset="-122"/>
            </a:endParaRPr>
          </a:p>
        </p:txBody>
      </p:sp>
      <p:pic>
        <p:nvPicPr>
          <p:cNvPr id="29" name="Picture 3" descr="无标题-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193385" y="3722674"/>
            <a:ext cx="1784917" cy="137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" name="矩形 29"/>
          <p:cNvSpPr/>
          <p:nvPr/>
        </p:nvSpPr>
        <p:spPr>
          <a:xfrm>
            <a:off x="374904" y="417755"/>
            <a:ext cx="2729484" cy="438581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/>
            <a:r>
              <a: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</a:rPr>
              <a:t>课文情景图</a:t>
            </a:r>
            <a:endParaRPr lang="zh-CN" altLang="zh-CN" sz="2400" b="1">
              <a:solidFill>
                <a:schemeClr val="bg1"/>
              </a:solidFill>
              <a:latin typeface="微软雅黑" panose="020b0503020204020204" pitchFamily="34" charset="-122"/>
            </a:endParaRPr>
          </a:p>
        </p:txBody>
      </p:sp>
      <p:sp>
        <p:nvSpPr>
          <p:cNvPr id="33" name="Text Box 8"/>
          <p:cNvSpPr txBox="1">
            <a:spLocks noChangeArrowheads="1"/>
          </p:cNvSpPr>
          <p:nvPr/>
        </p:nvSpPr>
        <p:spPr bwMode="auto">
          <a:xfrm>
            <a:off x="7098689" y="1452805"/>
            <a:ext cx="2775347" cy="700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4100" b="1">
                <a:solidFill>
                  <a:srgbClr val="FF0000"/>
                </a:solidFill>
              </a:rPr>
              <a:t>,</a:t>
            </a:r>
            <a:endParaRPr lang="zh-CN" altLang="en-US" sz="4100" b="1">
              <a:solidFill>
                <a:srgbClr val="FF0000"/>
              </a:solidFill>
            </a:endParaRPr>
          </a:p>
        </p:txBody>
      </p:sp>
      <p:sp>
        <p:nvSpPr>
          <p:cNvPr id="34" name="Text Box 8"/>
          <p:cNvSpPr txBox="1">
            <a:spLocks noChangeArrowheads="1"/>
          </p:cNvSpPr>
          <p:nvPr/>
        </p:nvSpPr>
        <p:spPr bwMode="auto">
          <a:xfrm>
            <a:off x="6788533" y="2855045"/>
            <a:ext cx="2775347" cy="700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4100" b="1">
                <a:solidFill>
                  <a:srgbClr val="FF0000"/>
                </a:solidFill>
              </a:rPr>
              <a:t>。</a:t>
            </a:r>
          </a:p>
        </p:txBody>
      </p:sp>
      <p:sp>
        <p:nvSpPr>
          <p:cNvPr id="35" name="Text Box 8"/>
          <p:cNvSpPr txBox="1">
            <a:spLocks noChangeArrowheads="1"/>
          </p:cNvSpPr>
          <p:nvPr/>
        </p:nvSpPr>
        <p:spPr bwMode="auto">
          <a:xfrm>
            <a:off x="7065330" y="4382066"/>
            <a:ext cx="2775347" cy="700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4100" b="1">
                <a:solidFill>
                  <a:srgbClr val="FF0000"/>
                </a:solidFill>
              </a:rPr>
              <a:t>······</a:t>
            </a:r>
            <a:endParaRPr lang="zh-CN" altLang="en-US" sz="4100" b="1">
              <a:solidFill>
                <a:srgbClr val="FF0000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55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7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55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7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55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21" grpId="0"/>
      <p:bldP spid="28" grpId="0"/>
      <p:bldP spid="33" grpId="0"/>
      <p:bldP spid="34" grpId="1"/>
      <p:bldP spid="35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 txBox="1"/>
          <p:nvPr/>
        </p:nvSpPr>
        <p:spPr bwMode="auto">
          <a:xfrm>
            <a:off x="513160" y="438151"/>
            <a:ext cx="1524000" cy="373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3429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4572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9144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13716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18288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/>
            <a:r>
              <a: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</a:rPr>
              <a:t>会写的字</a:t>
            </a:r>
            <a:endParaRPr lang="zh-CN" altLang="zh-CN" sz="2400" b="1">
              <a:solidFill>
                <a:schemeClr val="bg1"/>
              </a:solidFill>
              <a:latin typeface="微软雅黑" panose="020b0503020204020204" pitchFamily="34" charset="-122"/>
            </a:endParaRPr>
          </a:p>
        </p:txBody>
      </p:sp>
      <p:grpSp>
        <p:nvGrpSpPr>
          <p:cNvPr id="18" name="组合 17"/>
          <p:cNvGrpSpPr/>
          <p:nvPr/>
        </p:nvGrpSpPr>
        <p:grpSpPr>
          <a:xfrm>
            <a:off x="3146808" y="1302547"/>
            <a:ext cx="5570756" cy="1237352"/>
            <a:chOff x="5668089" y="4686639"/>
            <a:chExt cx="7427675" cy="1649803"/>
          </a:xfrm>
        </p:grpSpPr>
        <p:sp>
          <p:nvSpPr>
            <p:cNvPr id="19" name="矩形 18"/>
            <p:cNvSpPr/>
            <p:nvPr/>
          </p:nvSpPr>
          <p:spPr>
            <a:xfrm>
              <a:off x="5668089" y="5597778"/>
              <a:ext cx="7427675" cy="738664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3429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685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0287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17145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0574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24003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27432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zh-CN" altLang="en-US" sz="3000" b="1">
                  <a:solidFill>
                    <a:schemeClr val="tx2"/>
                  </a:solidFill>
                </a:rPr>
                <a:t>造句：妈妈一回家就给我做饭。</a:t>
              </a:r>
              <a:endParaRPr lang="zh-CN" altLang="en-US" sz="3000" b="1">
                <a:solidFill>
                  <a:schemeClr val="tx2"/>
                </a:solidFill>
              </a:endParaRPr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5684384" y="4686639"/>
              <a:ext cx="3298249" cy="7386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3429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685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0287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17145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0574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24003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27432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zh-CN" altLang="en-US" sz="3000" b="1">
                  <a:solidFill>
                    <a:schemeClr val="tx2"/>
                  </a:solidFill>
                </a:rPr>
                <a:t>组词：回家</a:t>
              </a:r>
              <a:endParaRPr lang="zh-CN" altLang="en-US" sz="3000" b="1">
                <a:solidFill>
                  <a:schemeClr val="tx2"/>
                </a:solidFill>
              </a:endParaRPr>
            </a:p>
          </p:txBody>
        </p:sp>
      </p:grpSp>
      <p:grpSp>
        <p:nvGrpSpPr>
          <p:cNvPr id="21" name="组合 20"/>
          <p:cNvGrpSpPr/>
          <p:nvPr/>
        </p:nvGrpSpPr>
        <p:grpSpPr>
          <a:xfrm>
            <a:off x="393192" y="1389881"/>
            <a:ext cx="2367640" cy="2303588"/>
            <a:chOff x="3676893" y="1599317"/>
            <a:chExt cx="3586348" cy="3243845"/>
          </a:xfrm>
        </p:grpSpPr>
        <p:sp>
          <p:nvSpPr>
            <p:cNvPr id="22" name="矩形 21"/>
            <p:cNvSpPr/>
            <p:nvPr/>
          </p:nvSpPr>
          <p:spPr>
            <a:xfrm>
              <a:off x="4376374" y="2042934"/>
              <a:ext cx="2299920" cy="2383710"/>
            </a:xfrm>
            <a:prstGeom prst="rect">
              <a:avLst/>
            </a:prstGeom>
            <a:ln>
              <a:noFill/>
              <a:prstDash val="lgDashDot"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3429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685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0287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17145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0574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24003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27432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zh-CN" altLang="en-US" sz="10400"/>
                <a:t>来</a:t>
              </a:r>
            </a:p>
          </p:txBody>
        </p:sp>
        <p:grpSp>
          <p:nvGrpSpPr>
            <p:cNvPr id="23" name="组合 22"/>
            <p:cNvGrpSpPr/>
            <p:nvPr/>
          </p:nvGrpSpPr>
          <p:grpSpPr>
            <a:xfrm>
              <a:off x="3676893" y="1599317"/>
              <a:ext cx="3586348" cy="3243845"/>
              <a:chOff x="2183076" y="1082675"/>
              <a:chExt cx="3894251" cy="3391875"/>
            </a:xfrm>
          </p:grpSpPr>
          <p:sp>
            <p:nvSpPr>
              <p:cNvPr id="24" name="矩形 23"/>
              <p:cNvSpPr/>
              <p:nvPr/>
            </p:nvSpPr>
            <p:spPr bwMode="auto">
              <a:xfrm>
                <a:off x="2200991" y="1109848"/>
                <a:ext cx="3875088" cy="3318672"/>
              </a:xfrm>
              <a:prstGeom prst="rect">
                <a:avLst/>
              </a:prstGeom>
              <a:noFill/>
              <a:ln w="9525" cap="flat" cmpd="sng" algn="ctr">
                <a:solidFill>
                  <a:srgbClr val="FF0000"/>
                </a:solidFill>
                <a:prstDash val="lgDashDot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t" anchorCtr="0" compatLnSpc="1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3429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685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0287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1714500" algn="l" defTabSz="6858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057400" algn="l" defTabSz="6858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2400300" algn="l" defTabSz="6858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2743200" algn="l" defTabSz="6858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defTabSz="685800"/>
                <a:endParaRPr lang="zh-CN" altLang="en-US" sz="1400"/>
              </a:p>
            </p:txBody>
          </p:sp>
          <p:cxnSp>
            <p:nvCxnSpPr>
              <p:cNvPr id="25" name="直接连接符 24"/>
              <p:cNvCxnSpPr/>
              <p:nvPr/>
            </p:nvCxnSpPr>
            <p:spPr bwMode="auto">
              <a:xfrm>
                <a:off x="2183076" y="1082675"/>
                <a:ext cx="3853422" cy="3318669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rgbClr val="FF0000"/>
                </a:solidFill>
                <a:prstDash val="lgDashDot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26" name="直接连接符 25"/>
              <p:cNvCxnSpPr/>
              <p:nvPr/>
            </p:nvCxnSpPr>
            <p:spPr bwMode="auto">
              <a:xfrm flipH="1">
                <a:off x="2223905" y="1082675"/>
                <a:ext cx="3853422" cy="3318668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rgbClr val="FF0000"/>
                </a:solidFill>
                <a:prstDash val="lgDashDot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27" name="直接连接符 26"/>
              <p:cNvCxnSpPr>
                <a:stCxn id="24" idx="0"/>
              </p:cNvCxnSpPr>
              <p:nvPr/>
            </p:nvCxnSpPr>
            <p:spPr bwMode="auto">
              <a:xfrm flipH="1">
                <a:off x="4138535" y="1109848"/>
                <a:ext cx="0" cy="3364702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rgbClr val="FF0000"/>
                </a:solidFill>
                <a:prstDash val="lgDashDot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28" name="直接连接符 27"/>
              <p:cNvCxnSpPr>
                <a:stCxn id="24" idx="1"/>
                <a:endCxn id="24" idx="3"/>
              </p:cNvCxnSpPr>
              <p:nvPr/>
            </p:nvCxnSpPr>
            <p:spPr bwMode="auto">
              <a:xfrm>
                <a:off x="2200991" y="2769184"/>
                <a:ext cx="3875088" cy="0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rgbClr val="FF0000"/>
                </a:solidFill>
                <a:prstDash val="lgDashDot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</p:grpSp>
      </p:grpSp>
      <p:pic>
        <p:nvPicPr>
          <p:cNvPr id="31" name="Picture 2" descr="http://pic.qiantucdn.com/58pic/17/10/84/758PICb58PICAsj_102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150429" y="2525877"/>
            <a:ext cx="2743200" cy="2636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矩形 2"/>
          <p:cNvSpPr/>
          <p:nvPr/>
        </p:nvSpPr>
        <p:spPr>
          <a:xfrm>
            <a:off x="7255349" y="3004523"/>
            <a:ext cx="952481" cy="43858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bg1"/>
                </a:solidFill>
              </a:rPr>
              <a:t>回</a:t>
            </a:r>
            <a:endParaRPr lang="zh-CN" altLang="en-US" sz="240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 txBox="1"/>
          <p:nvPr/>
        </p:nvSpPr>
        <p:spPr bwMode="auto">
          <a:xfrm>
            <a:off x="513160" y="438151"/>
            <a:ext cx="1524000" cy="373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3429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4572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9144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13716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18288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/>
            <a:r>
              <a: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</a:rPr>
              <a:t>会写的字</a:t>
            </a:r>
            <a:endParaRPr lang="zh-CN" altLang="zh-CN" sz="2400" b="1">
              <a:solidFill>
                <a:schemeClr val="bg1"/>
              </a:solidFill>
              <a:latin typeface="微软雅黑" panose="020b0503020204020204" pitchFamily="34" charset="-122"/>
            </a:endParaRPr>
          </a:p>
        </p:txBody>
      </p:sp>
      <p:grpSp>
        <p:nvGrpSpPr>
          <p:cNvPr id="18" name="组合 17"/>
          <p:cNvGrpSpPr/>
          <p:nvPr/>
        </p:nvGrpSpPr>
        <p:grpSpPr>
          <a:xfrm>
            <a:off x="3146807" y="1302547"/>
            <a:ext cx="5256965" cy="1699017"/>
            <a:chOff x="5668089" y="4686639"/>
            <a:chExt cx="7009286" cy="2265356"/>
          </a:xfrm>
        </p:grpSpPr>
        <p:sp>
          <p:nvSpPr>
            <p:cNvPr id="19" name="矩形 18"/>
            <p:cNvSpPr/>
            <p:nvPr/>
          </p:nvSpPr>
          <p:spPr>
            <a:xfrm>
              <a:off x="5668089" y="5597778"/>
              <a:ext cx="7009286" cy="1354217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3429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685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0287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17145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0574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24003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27432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zh-CN" altLang="en-US" sz="3000" b="1">
                  <a:solidFill>
                    <a:schemeClr val="tx2"/>
                  </a:solidFill>
                </a:rPr>
                <a:t>造句：母亲当然是世界上最伟</a:t>
              </a:r>
              <a:endParaRPr lang="en-US" altLang="zh-CN" sz="3000" b="1">
                <a:solidFill>
                  <a:schemeClr val="tx2"/>
                </a:solidFill>
              </a:endParaRPr>
            </a:p>
            <a:p>
              <a:r>
                <a:rPr lang="en-US" altLang="zh-CN" sz="3000" b="1">
                  <a:solidFill>
                    <a:schemeClr val="tx2"/>
                  </a:solidFill>
                </a:rPr>
                <a:t>           </a:t>
              </a:r>
              <a:r>
                <a:rPr lang="zh-CN" altLang="en-US" sz="3000" b="1">
                  <a:solidFill>
                    <a:schemeClr val="tx2"/>
                  </a:solidFill>
                </a:rPr>
                <a:t>大的女人。</a:t>
              </a:r>
              <a:endParaRPr lang="zh-CN" altLang="en-US" sz="3000" b="1">
                <a:solidFill>
                  <a:schemeClr val="tx2"/>
                </a:solidFill>
              </a:endParaRPr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5684384" y="4686639"/>
              <a:ext cx="3298250" cy="7386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3429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685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0287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17145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0574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24003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27432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zh-CN" altLang="en-US" sz="3000" b="1">
                  <a:solidFill>
                    <a:schemeClr val="tx2"/>
                  </a:solidFill>
                </a:rPr>
                <a:t>组词：当然</a:t>
              </a:r>
              <a:endParaRPr lang="zh-CN" altLang="en-US" sz="3000" b="1">
                <a:solidFill>
                  <a:schemeClr val="tx2"/>
                </a:solidFill>
              </a:endParaRPr>
            </a:p>
          </p:txBody>
        </p:sp>
      </p:grpSp>
      <p:grpSp>
        <p:nvGrpSpPr>
          <p:cNvPr id="21" name="组合 20"/>
          <p:cNvGrpSpPr/>
          <p:nvPr/>
        </p:nvGrpSpPr>
        <p:grpSpPr>
          <a:xfrm>
            <a:off x="393192" y="1389881"/>
            <a:ext cx="2367640" cy="2303588"/>
            <a:chOff x="3676893" y="1599317"/>
            <a:chExt cx="3586348" cy="3243845"/>
          </a:xfrm>
        </p:grpSpPr>
        <p:sp>
          <p:nvSpPr>
            <p:cNvPr id="22" name="矩形 21"/>
            <p:cNvSpPr/>
            <p:nvPr/>
          </p:nvSpPr>
          <p:spPr>
            <a:xfrm>
              <a:off x="4376374" y="2042934"/>
              <a:ext cx="2299920" cy="2383710"/>
            </a:xfrm>
            <a:prstGeom prst="rect">
              <a:avLst/>
            </a:prstGeom>
            <a:ln>
              <a:noFill/>
              <a:prstDash val="lgDashDot"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3429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685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0287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17145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0574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24003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27432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zh-CN" altLang="en-US" sz="10400"/>
                <a:t>当</a:t>
              </a:r>
            </a:p>
          </p:txBody>
        </p:sp>
        <p:grpSp>
          <p:nvGrpSpPr>
            <p:cNvPr id="23" name="组合 22"/>
            <p:cNvGrpSpPr/>
            <p:nvPr/>
          </p:nvGrpSpPr>
          <p:grpSpPr>
            <a:xfrm>
              <a:off x="3676893" y="1599317"/>
              <a:ext cx="3586348" cy="3243845"/>
              <a:chOff x="2183076" y="1082675"/>
              <a:chExt cx="3894251" cy="3391875"/>
            </a:xfrm>
          </p:grpSpPr>
          <p:sp>
            <p:nvSpPr>
              <p:cNvPr id="24" name="矩形 23"/>
              <p:cNvSpPr/>
              <p:nvPr/>
            </p:nvSpPr>
            <p:spPr bwMode="auto">
              <a:xfrm>
                <a:off x="2200991" y="1109848"/>
                <a:ext cx="3875088" cy="3318672"/>
              </a:xfrm>
              <a:prstGeom prst="rect">
                <a:avLst/>
              </a:prstGeom>
              <a:noFill/>
              <a:ln w="9525" cap="flat" cmpd="sng" algn="ctr">
                <a:solidFill>
                  <a:srgbClr val="FF0000"/>
                </a:solidFill>
                <a:prstDash val="lgDashDot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t" anchorCtr="0" compatLnSpc="1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3429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685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0287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1714500" algn="l" defTabSz="6858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057400" algn="l" defTabSz="6858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2400300" algn="l" defTabSz="6858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2743200" algn="l" defTabSz="6858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defTabSz="685800"/>
                <a:endParaRPr lang="zh-CN" altLang="en-US" sz="1400"/>
              </a:p>
            </p:txBody>
          </p:sp>
          <p:cxnSp>
            <p:nvCxnSpPr>
              <p:cNvPr id="25" name="直接连接符 24"/>
              <p:cNvCxnSpPr/>
              <p:nvPr/>
            </p:nvCxnSpPr>
            <p:spPr bwMode="auto">
              <a:xfrm>
                <a:off x="2183076" y="1082675"/>
                <a:ext cx="3853422" cy="3318669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rgbClr val="FF0000"/>
                </a:solidFill>
                <a:prstDash val="lgDashDot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26" name="直接连接符 25"/>
              <p:cNvCxnSpPr/>
              <p:nvPr/>
            </p:nvCxnSpPr>
            <p:spPr bwMode="auto">
              <a:xfrm flipH="1">
                <a:off x="2223905" y="1082675"/>
                <a:ext cx="3853422" cy="3318668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rgbClr val="FF0000"/>
                </a:solidFill>
                <a:prstDash val="lgDashDot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27" name="直接连接符 26"/>
              <p:cNvCxnSpPr>
                <a:stCxn id="24" idx="0"/>
              </p:cNvCxnSpPr>
              <p:nvPr/>
            </p:nvCxnSpPr>
            <p:spPr bwMode="auto">
              <a:xfrm flipH="1">
                <a:off x="4138535" y="1109848"/>
                <a:ext cx="0" cy="3364702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rgbClr val="FF0000"/>
                </a:solidFill>
                <a:prstDash val="lgDashDot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28" name="直接连接符 27"/>
              <p:cNvCxnSpPr>
                <a:stCxn id="24" idx="1"/>
                <a:endCxn id="24" idx="3"/>
              </p:cNvCxnSpPr>
              <p:nvPr/>
            </p:nvCxnSpPr>
            <p:spPr bwMode="auto">
              <a:xfrm>
                <a:off x="2200991" y="2769184"/>
                <a:ext cx="3875088" cy="0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rgbClr val="FF0000"/>
                </a:solidFill>
                <a:prstDash val="lgDashDot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</p:grpSp>
      </p:grpSp>
      <p:pic>
        <p:nvPicPr>
          <p:cNvPr id="2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438356" y="2552220"/>
            <a:ext cx="2648494" cy="25814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 txBox="1"/>
          <p:nvPr/>
        </p:nvSpPr>
        <p:spPr bwMode="auto">
          <a:xfrm>
            <a:off x="513160" y="438151"/>
            <a:ext cx="1524000" cy="373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3429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4572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9144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13716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18288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/>
            <a:r>
              <a: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</a:rPr>
              <a:t>会写的字</a:t>
            </a:r>
            <a:endParaRPr lang="zh-CN" altLang="zh-CN" sz="2400" b="1">
              <a:solidFill>
                <a:schemeClr val="bg1"/>
              </a:solidFill>
              <a:latin typeface="微软雅黑" panose="020b0503020204020204" pitchFamily="34" charset="-122"/>
            </a:endParaRPr>
          </a:p>
        </p:txBody>
      </p:sp>
      <p:grpSp>
        <p:nvGrpSpPr>
          <p:cNvPr id="18" name="组合 17"/>
          <p:cNvGrpSpPr/>
          <p:nvPr/>
        </p:nvGrpSpPr>
        <p:grpSpPr>
          <a:xfrm>
            <a:off x="3146807" y="1302547"/>
            <a:ext cx="5637965" cy="1699017"/>
            <a:chOff x="5668089" y="4686639"/>
            <a:chExt cx="7622449" cy="2265356"/>
          </a:xfrm>
        </p:grpSpPr>
        <p:sp>
          <p:nvSpPr>
            <p:cNvPr id="19" name="矩形 18"/>
            <p:cNvSpPr/>
            <p:nvPr/>
          </p:nvSpPr>
          <p:spPr>
            <a:xfrm>
              <a:off x="5668089" y="5597778"/>
              <a:ext cx="7622449" cy="1354217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3429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685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0287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17145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0574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24003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27432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zh-CN" altLang="en-US" sz="3000" b="1">
                  <a:solidFill>
                    <a:schemeClr val="tx2"/>
                  </a:solidFill>
                </a:rPr>
                <a:t>造句：每天早上一杯水，有助于</a:t>
              </a:r>
              <a:endParaRPr lang="en-US" altLang="zh-CN" sz="3000" b="1">
                <a:solidFill>
                  <a:schemeClr val="tx2"/>
                </a:solidFill>
              </a:endParaRPr>
            </a:p>
            <a:p>
              <a:r>
                <a:rPr lang="en-US" altLang="zh-CN" sz="3000" b="1">
                  <a:solidFill>
                    <a:schemeClr val="tx2"/>
                  </a:solidFill>
                </a:rPr>
                <a:t>          </a:t>
              </a:r>
              <a:r>
                <a:rPr lang="zh-CN" altLang="en-US" sz="3000" b="1">
                  <a:solidFill>
                    <a:schemeClr val="tx2"/>
                  </a:solidFill>
                </a:rPr>
                <a:t> 身体健康。</a:t>
              </a:r>
              <a:endParaRPr lang="zh-CN" altLang="en-US" sz="3000" b="1">
                <a:solidFill>
                  <a:schemeClr val="tx2"/>
                </a:solidFill>
              </a:endParaRPr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5684384" y="4686639"/>
              <a:ext cx="3298251" cy="7386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3429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685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0287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17145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0574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24003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27432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zh-CN" altLang="en-US" sz="3000" b="1">
                  <a:solidFill>
                    <a:schemeClr val="tx2"/>
                  </a:solidFill>
                </a:rPr>
                <a:t>组词：喝水</a:t>
              </a:r>
              <a:endParaRPr lang="zh-CN" altLang="en-US" sz="3000" b="1">
                <a:solidFill>
                  <a:schemeClr val="tx2"/>
                </a:solidFill>
              </a:endParaRPr>
            </a:p>
          </p:txBody>
        </p:sp>
      </p:grpSp>
      <p:grpSp>
        <p:nvGrpSpPr>
          <p:cNvPr id="21" name="组合 20"/>
          <p:cNvGrpSpPr/>
          <p:nvPr/>
        </p:nvGrpSpPr>
        <p:grpSpPr>
          <a:xfrm>
            <a:off x="393192" y="1389881"/>
            <a:ext cx="2367640" cy="2303588"/>
            <a:chOff x="3676893" y="1599317"/>
            <a:chExt cx="3586348" cy="3243845"/>
          </a:xfrm>
        </p:grpSpPr>
        <p:sp>
          <p:nvSpPr>
            <p:cNvPr id="22" name="矩形 21"/>
            <p:cNvSpPr/>
            <p:nvPr/>
          </p:nvSpPr>
          <p:spPr>
            <a:xfrm>
              <a:off x="4376374" y="2042934"/>
              <a:ext cx="2299920" cy="2383710"/>
            </a:xfrm>
            <a:prstGeom prst="rect">
              <a:avLst/>
            </a:prstGeom>
            <a:ln>
              <a:noFill/>
              <a:prstDash val="lgDashDot"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3429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685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0287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17145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0574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24003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27432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zh-CN" altLang="en-US" sz="10400"/>
                <a:t>水</a:t>
              </a:r>
            </a:p>
          </p:txBody>
        </p:sp>
        <p:grpSp>
          <p:nvGrpSpPr>
            <p:cNvPr id="23" name="组合 22"/>
            <p:cNvGrpSpPr/>
            <p:nvPr/>
          </p:nvGrpSpPr>
          <p:grpSpPr>
            <a:xfrm>
              <a:off x="3676893" y="1599317"/>
              <a:ext cx="3586348" cy="3243845"/>
              <a:chOff x="2183076" y="1082675"/>
              <a:chExt cx="3894251" cy="3391875"/>
            </a:xfrm>
          </p:grpSpPr>
          <p:sp>
            <p:nvSpPr>
              <p:cNvPr id="24" name="矩形 23"/>
              <p:cNvSpPr/>
              <p:nvPr/>
            </p:nvSpPr>
            <p:spPr bwMode="auto">
              <a:xfrm>
                <a:off x="2200991" y="1109848"/>
                <a:ext cx="3875088" cy="3318672"/>
              </a:xfrm>
              <a:prstGeom prst="rect">
                <a:avLst/>
              </a:prstGeom>
              <a:noFill/>
              <a:ln w="9525" cap="flat" cmpd="sng" algn="ctr">
                <a:solidFill>
                  <a:srgbClr val="FF0000"/>
                </a:solidFill>
                <a:prstDash val="lgDashDot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t" anchorCtr="0" compatLnSpc="1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3429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685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0287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1714500" algn="l" defTabSz="6858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057400" algn="l" defTabSz="6858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2400300" algn="l" defTabSz="6858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2743200" algn="l" defTabSz="6858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defTabSz="685800"/>
                <a:endParaRPr lang="zh-CN" altLang="en-US" sz="1400"/>
              </a:p>
            </p:txBody>
          </p:sp>
          <p:cxnSp>
            <p:nvCxnSpPr>
              <p:cNvPr id="25" name="直接连接符 24"/>
              <p:cNvCxnSpPr/>
              <p:nvPr/>
            </p:nvCxnSpPr>
            <p:spPr bwMode="auto">
              <a:xfrm>
                <a:off x="2183076" y="1082675"/>
                <a:ext cx="3853422" cy="3318669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rgbClr val="FF0000"/>
                </a:solidFill>
                <a:prstDash val="lgDashDot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26" name="直接连接符 25"/>
              <p:cNvCxnSpPr/>
              <p:nvPr/>
            </p:nvCxnSpPr>
            <p:spPr bwMode="auto">
              <a:xfrm flipH="1">
                <a:off x="2223905" y="1082675"/>
                <a:ext cx="3853422" cy="3318668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rgbClr val="FF0000"/>
                </a:solidFill>
                <a:prstDash val="lgDashDot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27" name="直接连接符 26"/>
              <p:cNvCxnSpPr>
                <a:stCxn id="24" idx="0"/>
              </p:cNvCxnSpPr>
              <p:nvPr/>
            </p:nvCxnSpPr>
            <p:spPr bwMode="auto">
              <a:xfrm flipH="1">
                <a:off x="4138535" y="1109848"/>
                <a:ext cx="0" cy="3364702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rgbClr val="FF0000"/>
                </a:solidFill>
                <a:prstDash val="lgDashDot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28" name="直接连接符 27"/>
              <p:cNvCxnSpPr>
                <a:stCxn id="24" idx="1"/>
                <a:endCxn id="24" idx="3"/>
              </p:cNvCxnSpPr>
              <p:nvPr/>
            </p:nvCxnSpPr>
            <p:spPr bwMode="auto">
              <a:xfrm>
                <a:off x="2200991" y="2769184"/>
                <a:ext cx="3875088" cy="0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rgbClr val="FF0000"/>
                </a:solidFill>
                <a:prstDash val="lgDashDot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</p:grpSp>
      </p:grpSp>
      <p:sp>
        <p:nvSpPr>
          <p:cNvPr id="3" name="AutoShape 2" descr="喝水男孩卡通"/>
          <p:cNvSpPr>
            <a:spLocks noChangeAspect="1" noChangeArrowheads="1"/>
          </p:cNvSpPr>
          <p:nvPr/>
        </p:nvSpPr>
        <p:spPr bwMode="auto">
          <a:xfrm>
            <a:off x="116681" y="-108347"/>
            <a:ext cx="228600" cy="228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68580" tIns="34290" rIns="68580" bIns="34290" numCol="1" anchor="t" anchorCtr="0" compatLnSpc="1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8436" name="Picture 4" descr="C:\Users\Administrator\AppData\Roaming\Tencent\Users\2050268240\QQ\WinTemp\RichOle\XJN7T_O%J}3H0SKIXW6Q5Z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438356" y="2552220"/>
            <a:ext cx="2346417" cy="2579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 txBox="1"/>
          <p:nvPr/>
        </p:nvSpPr>
        <p:spPr bwMode="auto">
          <a:xfrm>
            <a:off x="513160" y="438151"/>
            <a:ext cx="1524000" cy="373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3429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4572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9144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13716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18288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/>
            <a:r>
              <a: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</a:rPr>
              <a:t>会写的字</a:t>
            </a:r>
            <a:endParaRPr lang="zh-CN" altLang="zh-CN" sz="2400" b="1">
              <a:solidFill>
                <a:schemeClr val="bg1"/>
              </a:solidFill>
              <a:latin typeface="微软雅黑" panose="020b0503020204020204" pitchFamily="34" charset="-122"/>
            </a:endParaRPr>
          </a:p>
        </p:txBody>
      </p:sp>
      <p:grpSp>
        <p:nvGrpSpPr>
          <p:cNvPr id="18" name="组合 17"/>
          <p:cNvGrpSpPr/>
          <p:nvPr/>
        </p:nvGrpSpPr>
        <p:grpSpPr>
          <a:xfrm>
            <a:off x="3146807" y="1302548"/>
            <a:ext cx="5115450" cy="2160682"/>
            <a:chOff x="5668089" y="4686639"/>
            <a:chExt cx="6820600" cy="2880909"/>
          </a:xfrm>
        </p:grpSpPr>
        <p:sp>
          <p:nvSpPr>
            <p:cNvPr id="19" name="矩形 18"/>
            <p:cNvSpPr/>
            <p:nvPr/>
          </p:nvSpPr>
          <p:spPr>
            <a:xfrm>
              <a:off x="5668089" y="5597778"/>
              <a:ext cx="6820600" cy="196977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3429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685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0287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17145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0574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24003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27432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zh-CN" altLang="en-US" sz="3000" b="1">
                  <a:solidFill>
                    <a:schemeClr val="tx2"/>
                  </a:solidFill>
                </a:rPr>
                <a:t>造句：以后的每一天都要过得</a:t>
              </a:r>
              <a:endParaRPr lang="en-US" altLang="zh-CN" sz="3000" b="1">
                <a:solidFill>
                  <a:schemeClr val="tx2"/>
                </a:solidFill>
              </a:endParaRPr>
            </a:p>
            <a:p>
              <a:r>
                <a:rPr lang="en-US" altLang="zh-CN" sz="3000" b="1">
                  <a:solidFill>
                    <a:schemeClr val="tx2"/>
                  </a:solidFill>
                </a:rPr>
                <a:t>           </a:t>
              </a:r>
              <a:r>
                <a:rPr lang="zh-CN" altLang="en-US" sz="3000" b="1">
                  <a:solidFill>
                    <a:schemeClr val="tx2"/>
                  </a:solidFill>
                </a:rPr>
                <a:t>快乐、快乐。</a:t>
              </a:r>
              <a:endParaRPr lang="zh-CN" altLang="en-US" sz="3000" b="1">
                <a:solidFill>
                  <a:schemeClr val="tx2"/>
                </a:solidFill>
              </a:endParaRPr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5684384" y="4686639"/>
              <a:ext cx="3298251" cy="7386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3429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685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0287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17145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0574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24003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27432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zh-CN" altLang="en-US" sz="3000" b="1">
                  <a:solidFill>
                    <a:schemeClr val="tx2"/>
                  </a:solidFill>
                </a:rPr>
                <a:t>组词：以后</a:t>
              </a:r>
            </a:p>
          </p:txBody>
        </p:sp>
      </p:grpSp>
      <p:grpSp>
        <p:nvGrpSpPr>
          <p:cNvPr id="21" name="组合 20"/>
          <p:cNvGrpSpPr/>
          <p:nvPr/>
        </p:nvGrpSpPr>
        <p:grpSpPr>
          <a:xfrm>
            <a:off x="393192" y="1389881"/>
            <a:ext cx="2367640" cy="2303588"/>
            <a:chOff x="3676893" y="1599317"/>
            <a:chExt cx="3586348" cy="3243845"/>
          </a:xfrm>
        </p:grpSpPr>
        <p:sp>
          <p:nvSpPr>
            <p:cNvPr id="22" name="矩形 21"/>
            <p:cNvSpPr/>
            <p:nvPr/>
          </p:nvSpPr>
          <p:spPr>
            <a:xfrm>
              <a:off x="4376374" y="2042934"/>
              <a:ext cx="2349002" cy="2383710"/>
            </a:xfrm>
            <a:prstGeom prst="rect">
              <a:avLst/>
            </a:prstGeom>
            <a:ln>
              <a:noFill/>
              <a:prstDash val="lgDashDot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3429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685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0287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17145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0574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24003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27432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zh-CN" altLang="en-US" sz="10400"/>
                <a:t>以</a:t>
              </a:r>
            </a:p>
          </p:txBody>
        </p:sp>
        <p:grpSp>
          <p:nvGrpSpPr>
            <p:cNvPr id="23" name="组合 22"/>
            <p:cNvGrpSpPr/>
            <p:nvPr/>
          </p:nvGrpSpPr>
          <p:grpSpPr>
            <a:xfrm>
              <a:off x="3676893" y="1599317"/>
              <a:ext cx="3586348" cy="3243845"/>
              <a:chOff x="2183076" y="1082675"/>
              <a:chExt cx="3894251" cy="3391875"/>
            </a:xfrm>
          </p:grpSpPr>
          <p:sp>
            <p:nvSpPr>
              <p:cNvPr id="24" name="矩形 23"/>
              <p:cNvSpPr/>
              <p:nvPr/>
            </p:nvSpPr>
            <p:spPr bwMode="auto">
              <a:xfrm>
                <a:off x="2200991" y="1109848"/>
                <a:ext cx="3875088" cy="3318672"/>
              </a:xfrm>
              <a:prstGeom prst="rect">
                <a:avLst/>
              </a:prstGeom>
              <a:noFill/>
              <a:ln w="9525" cap="flat" cmpd="sng" algn="ctr">
                <a:solidFill>
                  <a:srgbClr val="FF0000"/>
                </a:solidFill>
                <a:prstDash val="lgDashDot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91440" tIns="45720" rIns="91440" bIns="45720" numCol="1" rtlCol="0" anchor="t" anchorCtr="0" compatLnSpc="1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3429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685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0287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1714500" algn="l" defTabSz="6858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057400" algn="l" defTabSz="6858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2400300" algn="l" defTabSz="6858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2743200" algn="l" defTabSz="6858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defTabSz="685800"/>
                <a:endParaRPr lang="zh-CN" altLang="en-US" sz="1400"/>
              </a:p>
            </p:txBody>
          </p:sp>
          <p:cxnSp>
            <p:nvCxnSpPr>
              <p:cNvPr id="25" name="直接连接符 24"/>
              <p:cNvCxnSpPr/>
              <p:nvPr/>
            </p:nvCxnSpPr>
            <p:spPr bwMode="auto">
              <a:xfrm>
                <a:off x="2183076" y="1082675"/>
                <a:ext cx="3853422" cy="3318669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rgbClr val="FF0000"/>
                </a:solidFill>
                <a:prstDash val="lgDashDot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26" name="直接连接符 25"/>
              <p:cNvCxnSpPr/>
              <p:nvPr/>
            </p:nvCxnSpPr>
            <p:spPr bwMode="auto">
              <a:xfrm flipH="1">
                <a:off x="2223905" y="1082675"/>
                <a:ext cx="3853422" cy="3318668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rgbClr val="FF0000"/>
                </a:solidFill>
                <a:prstDash val="lgDashDot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27" name="直接连接符 26"/>
              <p:cNvCxnSpPr>
                <a:stCxn id="24" idx="0"/>
              </p:cNvCxnSpPr>
              <p:nvPr/>
            </p:nvCxnSpPr>
            <p:spPr bwMode="auto">
              <a:xfrm flipH="1">
                <a:off x="4138535" y="1109848"/>
                <a:ext cx="0" cy="3364702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rgbClr val="FF0000"/>
                </a:solidFill>
                <a:prstDash val="lgDashDot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  <p:cxnSp>
            <p:nvCxnSpPr>
              <p:cNvPr id="28" name="直接连接符 27"/>
              <p:cNvCxnSpPr>
                <a:stCxn id="24" idx="1"/>
                <a:endCxn id="24" idx="3"/>
              </p:cNvCxnSpPr>
              <p:nvPr/>
            </p:nvCxnSpPr>
            <p:spPr bwMode="auto">
              <a:xfrm>
                <a:off x="2200991" y="2769184"/>
                <a:ext cx="3875088" cy="0"/>
              </a:xfrm>
              <a:prstGeom prst="line">
                <a:avLst/>
              </a:prstGeom>
              <a:solidFill>
                <a:schemeClr val="accent1"/>
              </a:solidFill>
              <a:ln w="9525" cap="flat" cmpd="sng" algn="ctr">
                <a:solidFill>
                  <a:srgbClr val="FF0000"/>
                </a:solidFill>
                <a:prstDash val="lgDashDot"/>
                <a:round/>
                <a:headEnd type="none" w="med" len="med"/>
                <a:tailEnd type="none" w="med" len="med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</p:grpSp>
      </p:grpSp>
      <p:pic>
        <p:nvPicPr>
          <p:cNvPr id="19458" name="Picture 2" descr="http://pic.qiantucdn.com/58pic/11/37/55/66Z58PICMUx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095998" y="3076450"/>
            <a:ext cx="2724491" cy="1914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 txBox="1"/>
          <p:nvPr/>
        </p:nvSpPr>
        <p:spPr bwMode="auto">
          <a:xfrm>
            <a:off x="475909" y="439810"/>
            <a:ext cx="1524000" cy="373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3429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4572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9144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13716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18288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/>
            <a:r>
              <a:rPr lang="zh-CN" altLang="en-US" sz="2700" b="1">
                <a:solidFill>
                  <a:schemeClr val="bg1"/>
                </a:solidFill>
                <a:latin typeface="+mj-ea"/>
              </a:rPr>
              <a:t>会认的字</a:t>
            </a:r>
            <a:endParaRPr lang="zh-CN" altLang="zh-CN" sz="2700" b="1">
              <a:solidFill>
                <a:schemeClr val="bg1"/>
              </a:solidFill>
              <a:latin typeface="+mj-ea"/>
            </a:endParaRPr>
          </a:p>
        </p:txBody>
      </p:sp>
      <p:sp>
        <p:nvSpPr>
          <p:cNvPr id="64" name="AutoShape 12">
            <a:hlinkClick action="ppaction://noaction" highlightClick="1"/>
          </p:cNvPr>
          <p:cNvSpPr>
            <a:spLocks noChangeArrowheads="1"/>
          </p:cNvSpPr>
          <p:nvPr/>
        </p:nvSpPr>
        <p:spPr bwMode="auto">
          <a:xfrm>
            <a:off x="1832710" y="2447329"/>
            <a:ext cx="915591" cy="742950"/>
          </a:xfrm>
          <a:prstGeom prst="actionButtonBlank">
            <a:avLst/>
          </a:prstGeom>
          <a:gradFill flip="none" rotWithShape="1">
            <a:gsLst>
              <a:gs pos="50000">
                <a:srgbClr val="97BADB"/>
              </a:gs>
              <a:gs pos="0">
                <a:schemeClr val="accent1">
                  <a:lumMod val="75000"/>
                </a:schemeClr>
              </a:gs>
              <a:gs pos="100000">
                <a:schemeClr val="bg1"/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</p:spPr>
        <p:txBody>
          <a:bodyPr wrap="none" lIns="68580" tIns="34290" rIns="68580" bIns="3429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eaLnBrk="1" hangingPunct="1">
              <a:buFont typeface="Arial" pitchFamily="34" charset="0"/>
            </a:pPr>
            <a:r>
              <a:rPr lang="zh-CN" altLang="en-US" sz="4500">
                <a:latin typeface="华文楷体" pitchFamily="2" charset="-122"/>
                <a:ea typeface="华文楷体" pitchFamily="2" charset="-122"/>
              </a:rPr>
              <a:t>写</a:t>
            </a:r>
          </a:p>
        </p:txBody>
      </p:sp>
      <p:sp>
        <p:nvSpPr>
          <p:cNvPr id="65" name="AutoShape 14">
            <a:hlinkClick action="ppaction://noaction" highlightClick="1"/>
          </p:cNvPr>
          <p:cNvSpPr>
            <a:spLocks noChangeArrowheads="1"/>
          </p:cNvSpPr>
          <p:nvPr/>
        </p:nvSpPr>
        <p:spPr bwMode="auto">
          <a:xfrm>
            <a:off x="3117086" y="2447329"/>
            <a:ext cx="917972" cy="740569"/>
          </a:xfrm>
          <a:prstGeom prst="actionButtonBlank">
            <a:avLst/>
          </a:prstGeom>
          <a:gradFill flip="none" rotWithShape="1">
            <a:gsLst>
              <a:gs pos="50000">
                <a:srgbClr val="97BADB"/>
              </a:gs>
              <a:gs pos="0">
                <a:schemeClr val="accent1">
                  <a:lumMod val="75000"/>
                </a:schemeClr>
              </a:gs>
              <a:gs pos="100000">
                <a:schemeClr val="bg1"/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</p:spPr>
        <p:txBody>
          <a:bodyPr wrap="none" lIns="68580" tIns="34290" rIns="68580" bIns="3429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eaLnBrk="1" hangingPunct="1">
              <a:buFont typeface="Arial" pitchFamily="34" charset="0"/>
            </a:pPr>
            <a:r>
              <a:rPr lang="zh-CN" altLang="en-US" sz="4500">
                <a:latin typeface="华文楷体" pitchFamily="2" charset="-122"/>
                <a:ea typeface="华文楷体" pitchFamily="2" charset="-122"/>
              </a:rPr>
              <a:t>诗</a:t>
            </a:r>
          </a:p>
        </p:txBody>
      </p:sp>
      <p:sp>
        <p:nvSpPr>
          <p:cNvPr id="66" name="AutoShape 18">
            <a:hlinkClick action="ppaction://noaction" highlightClick="1"/>
          </p:cNvPr>
          <p:cNvSpPr>
            <a:spLocks noChangeArrowheads="1"/>
          </p:cNvSpPr>
          <p:nvPr/>
        </p:nvSpPr>
        <p:spPr bwMode="auto">
          <a:xfrm>
            <a:off x="4380847" y="2447329"/>
            <a:ext cx="916781" cy="742950"/>
          </a:xfrm>
          <a:prstGeom prst="actionButtonBlank">
            <a:avLst/>
          </a:prstGeom>
          <a:gradFill flip="none" rotWithShape="1">
            <a:gsLst>
              <a:gs pos="50000">
                <a:srgbClr val="97BADB"/>
              </a:gs>
              <a:gs pos="0">
                <a:schemeClr val="accent1">
                  <a:lumMod val="75000"/>
                </a:schemeClr>
              </a:gs>
              <a:gs pos="100000">
                <a:schemeClr val="bg1"/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</p:spPr>
        <p:txBody>
          <a:bodyPr wrap="none" lIns="68580" tIns="34290" rIns="68580" bIns="3429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eaLnBrk="1" hangingPunct="1">
              <a:buFont typeface="Arial" pitchFamily="34" charset="0"/>
            </a:pPr>
            <a:r>
              <a:rPr lang="zh-CN" altLang="en-US" sz="4500">
                <a:latin typeface="华文楷体" pitchFamily="2" charset="-122"/>
                <a:ea typeface="华文楷体" pitchFamily="2" charset="-122"/>
              </a:rPr>
              <a:t>雨</a:t>
            </a:r>
          </a:p>
        </p:txBody>
      </p:sp>
      <p:sp>
        <p:nvSpPr>
          <p:cNvPr id="67" name="AutoShape 19">
            <a:hlinkClick action="ppaction://noaction" highlightClick="1"/>
          </p:cNvPr>
          <p:cNvSpPr>
            <a:spLocks noChangeArrowheads="1"/>
          </p:cNvSpPr>
          <p:nvPr/>
        </p:nvSpPr>
        <p:spPr bwMode="auto">
          <a:xfrm>
            <a:off x="5607630" y="2462909"/>
            <a:ext cx="894159" cy="685800"/>
          </a:xfrm>
          <a:prstGeom prst="actionButtonBlank">
            <a:avLst/>
          </a:prstGeom>
          <a:gradFill flip="none" rotWithShape="1">
            <a:gsLst>
              <a:gs pos="50000">
                <a:srgbClr val="97BADB"/>
              </a:gs>
              <a:gs pos="0">
                <a:schemeClr val="accent1">
                  <a:lumMod val="75000"/>
                </a:schemeClr>
              </a:gs>
              <a:gs pos="100000">
                <a:schemeClr val="bg1"/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</p:spPr>
        <p:txBody>
          <a:bodyPr wrap="none" lIns="68580" tIns="34290" rIns="68580" bIns="3429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eaLnBrk="1" hangingPunct="1">
              <a:buFont typeface="Arial" pitchFamily="34" charset="0"/>
            </a:pPr>
            <a:r>
              <a:rPr lang="zh-CN" altLang="en-US" sz="4500">
                <a:latin typeface="华文楷体" pitchFamily="2" charset="-122"/>
                <a:ea typeface="华文楷体" pitchFamily="2" charset="-122"/>
              </a:rPr>
              <a:t>点</a:t>
            </a:r>
          </a:p>
        </p:txBody>
      </p:sp>
      <p:sp>
        <p:nvSpPr>
          <p:cNvPr id="68" name="Text Box 22"/>
          <p:cNvSpPr txBox="1">
            <a:spLocks noChangeArrowheads="1"/>
          </p:cNvSpPr>
          <p:nvPr/>
        </p:nvSpPr>
        <p:spPr bwMode="auto">
          <a:xfrm>
            <a:off x="3526079" y="1705708"/>
            <a:ext cx="138532" cy="623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buFont typeface="Arial" pitchFamily="34" charset="0"/>
            </a:pPr>
            <a:endParaRPr lang="en-US" altLang="zh-CN" sz="3600" b="1">
              <a:latin typeface="宋体" panose="02010600030101010101" pitchFamily="2" charset="-122"/>
            </a:endParaRPr>
          </a:p>
        </p:txBody>
      </p:sp>
      <p:sp>
        <p:nvSpPr>
          <p:cNvPr id="69" name="Text Box 24"/>
          <p:cNvSpPr txBox="1">
            <a:spLocks noChangeArrowheads="1"/>
          </p:cNvSpPr>
          <p:nvPr/>
        </p:nvSpPr>
        <p:spPr bwMode="auto">
          <a:xfrm>
            <a:off x="5297562" y="1721696"/>
            <a:ext cx="1446234" cy="623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buFont typeface="Arial" pitchFamily="34" charset="0"/>
            </a:pPr>
            <a:r>
              <a:rPr lang="en-US" altLang="zh-CN" sz="3600" b="1" err="1">
                <a:latin typeface="宋体" panose="02010600030101010101" pitchFamily="2" charset="-122"/>
              </a:rPr>
              <a:t>diǎn </a:t>
            </a:r>
          </a:p>
        </p:txBody>
      </p:sp>
      <p:sp>
        <p:nvSpPr>
          <p:cNvPr id="70" name="Text Box 28"/>
          <p:cNvSpPr txBox="1">
            <a:spLocks noChangeArrowheads="1"/>
          </p:cNvSpPr>
          <p:nvPr/>
        </p:nvSpPr>
        <p:spPr bwMode="auto">
          <a:xfrm>
            <a:off x="1474672" y="3333152"/>
            <a:ext cx="1677383" cy="5309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000">
                <a:latin typeface="华文楷体" pitchFamily="2" charset="-122"/>
                <a:ea typeface="华文楷体" pitchFamily="2" charset="-122"/>
              </a:rPr>
              <a:t>（写字）</a:t>
            </a:r>
            <a:endParaRPr lang="zh-CN" altLang="en-US" sz="300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1" name="Text Box 29"/>
          <p:cNvSpPr txBox="1">
            <a:spLocks noChangeArrowheads="1"/>
          </p:cNvSpPr>
          <p:nvPr/>
        </p:nvSpPr>
        <p:spPr bwMode="auto">
          <a:xfrm>
            <a:off x="2790821" y="3333153"/>
            <a:ext cx="1674019" cy="526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3000">
                <a:latin typeface="华文楷体" pitchFamily="2" charset="-122"/>
                <a:ea typeface="华文楷体" pitchFamily="2" charset="-122"/>
              </a:rPr>
              <a:t>（诗人）</a:t>
            </a:r>
            <a:endParaRPr lang="zh-CN" altLang="en-US" sz="300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2" name="Text Box 30"/>
          <p:cNvSpPr txBox="1">
            <a:spLocks noChangeArrowheads="1"/>
          </p:cNvSpPr>
          <p:nvPr/>
        </p:nvSpPr>
        <p:spPr bwMode="auto">
          <a:xfrm>
            <a:off x="4052201" y="3329138"/>
            <a:ext cx="1734740" cy="526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3000">
                <a:latin typeface="华文楷体" pitchFamily="2" charset="-122"/>
                <a:ea typeface="华文楷体" pitchFamily="2" charset="-122"/>
              </a:rPr>
              <a:t>（雨水）</a:t>
            </a:r>
            <a:endParaRPr lang="zh-CN" altLang="en-US" sz="300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3" name="Text Box 31"/>
          <p:cNvSpPr txBox="1">
            <a:spLocks noChangeArrowheads="1"/>
          </p:cNvSpPr>
          <p:nvPr/>
        </p:nvSpPr>
        <p:spPr bwMode="auto">
          <a:xfrm>
            <a:off x="5290548" y="3329138"/>
            <a:ext cx="1714500" cy="526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3000">
                <a:latin typeface="华文楷体" pitchFamily="2" charset="-122"/>
                <a:ea typeface="华文楷体" pitchFamily="2" charset="-122"/>
              </a:rPr>
              <a:t>（点头）</a:t>
            </a:r>
            <a:endParaRPr lang="zh-CN" altLang="en-US" sz="300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4" name="Text Box 35"/>
          <p:cNvSpPr txBox="1">
            <a:spLocks noChangeArrowheads="1"/>
          </p:cNvSpPr>
          <p:nvPr/>
        </p:nvSpPr>
        <p:spPr bwMode="auto">
          <a:xfrm>
            <a:off x="1506478" y="1739453"/>
            <a:ext cx="1566863" cy="623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buFont typeface="Arial" pitchFamily="34" charset="0"/>
            </a:pPr>
            <a:r>
              <a:rPr lang="en-US" altLang="zh-CN" sz="3600" b="1" err="1">
                <a:latin typeface="宋体" panose="02010600030101010101" pitchFamily="2" charset="-122"/>
              </a:rPr>
              <a:t>xiě</a:t>
            </a:r>
            <a:endParaRPr lang="en-US" altLang="zh-CN" sz="3600" b="1">
              <a:latin typeface="宋体" panose="02010600030101010101" pitchFamily="2" charset="-122"/>
            </a:endParaRPr>
          </a:p>
        </p:txBody>
      </p:sp>
      <p:sp>
        <p:nvSpPr>
          <p:cNvPr id="75" name="Text Box 36"/>
          <p:cNvSpPr txBox="1">
            <a:spLocks noChangeArrowheads="1"/>
          </p:cNvSpPr>
          <p:nvPr/>
        </p:nvSpPr>
        <p:spPr bwMode="auto">
          <a:xfrm>
            <a:off x="3889794" y="1705708"/>
            <a:ext cx="1865491" cy="623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buFont typeface="Arial" pitchFamily="34" charset="0"/>
            </a:pPr>
            <a:r>
              <a:rPr lang="en-US" altLang="zh-CN" sz="3600" b="1" err="1">
                <a:latin typeface="宋体" panose="02010600030101010101" pitchFamily="2" charset="-122"/>
              </a:rPr>
              <a:t>yǔ</a:t>
            </a:r>
            <a:endParaRPr lang="en-US" altLang="zh-CN" sz="3600" b="1">
              <a:latin typeface="宋体" panose="02010600030101010101" pitchFamily="2" charset="-122"/>
            </a:endParaRPr>
          </a:p>
        </p:txBody>
      </p:sp>
      <p:sp>
        <p:nvSpPr>
          <p:cNvPr id="76" name="AutoShape 19">
            <a:hlinkClick action="ppaction://noaction" highlightClick="1"/>
          </p:cNvPr>
          <p:cNvSpPr>
            <a:spLocks noChangeArrowheads="1"/>
          </p:cNvSpPr>
          <p:nvPr/>
        </p:nvSpPr>
        <p:spPr bwMode="auto">
          <a:xfrm>
            <a:off x="6829019" y="2449844"/>
            <a:ext cx="894159" cy="685800"/>
          </a:xfrm>
          <a:prstGeom prst="actionButtonBlank">
            <a:avLst/>
          </a:prstGeom>
          <a:gradFill flip="none" rotWithShape="1">
            <a:gsLst>
              <a:gs pos="50000">
                <a:srgbClr val="97BADB"/>
              </a:gs>
              <a:gs pos="0">
                <a:schemeClr val="accent1">
                  <a:lumMod val="75000"/>
                </a:schemeClr>
              </a:gs>
              <a:gs pos="100000">
                <a:schemeClr val="bg1"/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</p:spPr>
        <p:txBody>
          <a:bodyPr wrap="none" lIns="68580" tIns="34290" rIns="68580" bIns="3429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eaLnBrk="1" hangingPunct="1">
              <a:buFont typeface="Arial" pitchFamily="34" charset="0"/>
            </a:pPr>
            <a:r>
              <a:rPr lang="zh-CN" altLang="en-US" sz="4500">
                <a:latin typeface="华文楷体" pitchFamily="2" charset="-122"/>
                <a:ea typeface="华文楷体" pitchFamily="2" charset="-122"/>
              </a:rPr>
              <a:t>要</a:t>
            </a:r>
          </a:p>
        </p:txBody>
      </p:sp>
      <p:sp>
        <p:nvSpPr>
          <p:cNvPr id="77" name="Text Box 24"/>
          <p:cNvSpPr txBox="1">
            <a:spLocks noChangeArrowheads="1"/>
          </p:cNvSpPr>
          <p:nvPr/>
        </p:nvSpPr>
        <p:spPr bwMode="auto">
          <a:xfrm>
            <a:off x="6780203" y="1705367"/>
            <a:ext cx="914400" cy="11772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Aft>
                <a:spcPct val="0"/>
              </a:spcAft>
            </a:pPr>
            <a:r>
              <a:rPr lang="en-US" altLang="zh-CN" sz="3600" b="1" err="1">
                <a:latin typeface="宋体" panose="02010600030101010101" pitchFamily="2" charset="-122"/>
              </a:rPr>
              <a:t>yào	</a:t>
            </a:r>
            <a:endParaRPr lang="zh-CN" altLang="zh-CN" sz="3600" b="1">
              <a:latin typeface="宋体" panose="02010600030101010101" pitchFamily="2" charset="-122"/>
            </a:endParaRPr>
          </a:p>
        </p:txBody>
      </p:sp>
      <p:sp>
        <p:nvSpPr>
          <p:cNvPr id="78" name="Text Box 31"/>
          <p:cNvSpPr txBox="1">
            <a:spLocks noChangeArrowheads="1"/>
          </p:cNvSpPr>
          <p:nvPr/>
        </p:nvSpPr>
        <p:spPr bwMode="auto">
          <a:xfrm>
            <a:off x="6466205" y="3306276"/>
            <a:ext cx="1714500" cy="526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3000">
                <a:latin typeface="华文楷体" pitchFamily="2" charset="-122"/>
                <a:ea typeface="华文楷体" pitchFamily="2" charset="-122"/>
              </a:rPr>
              <a:t>（要领）</a:t>
            </a:r>
            <a:endParaRPr lang="zh-CN" altLang="en-US" sz="3000"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22" name="组合 21"/>
          <p:cNvGrpSpPr/>
          <p:nvPr/>
        </p:nvGrpSpPr>
        <p:grpSpPr>
          <a:xfrm>
            <a:off x="220819" y="1694362"/>
            <a:ext cx="1354556" cy="2294670"/>
            <a:chOff x="593424" y="2189488"/>
            <a:chExt cx="2087563" cy="3314397"/>
          </a:xfrm>
        </p:grpSpPr>
        <p:sp>
          <p:nvSpPr>
            <p:cNvPr id="23" name="Oval 15"/>
            <p:cNvSpPr>
              <a:spLocks noChangeArrowheads="1"/>
            </p:cNvSpPr>
            <p:nvPr/>
          </p:nvSpPr>
          <p:spPr bwMode="auto">
            <a:xfrm>
              <a:off x="593424" y="3782329"/>
              <a:ext cx="2011269" cy="1691697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3429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685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0287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17145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0574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24003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27432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pic>
          <p:nvPicPr>
            <p:cNvPr id="24" name="Picture 17" descr="xiuxianyule2_0313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593424" y="2189488"/>
              <a:ext cx="2087563" cy="1590056"/>
            </a:xfrm>
            <a:prstGeom prst="rect">
              <a:avLst/>
            </a:prstGeom>
            <a:noFill/>
          </p:spPr>
        </p:pic>
        <p:sp>
          <p:nvSpPr>
            <p:cNvPr id="25" name="矩形 24"/>
            <p:cNvSpPr/>
            <p:nvPr/>
          </p:nvSpPr>
          <p:spPr>
            <a:xfrm>
              <a:off x="1250499" y="3903508"/>
              <a:ext cx="936797" cy="1600377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3429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685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0287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17145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0574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24003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27432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zh-CN" altLang="en-US" sz="3300" b="1">
                  <a:solidFill>
                    <a:schemeClr val="bg1"/>
                  </a:solidFill>
                  <a:latin typeface="+mj-ea"/>
                  <a:ea typeface="+mj-ea"/>
                </a:rPr>
                <a:t>识</a:t>
              </a:r>
              <a:endParaRPr lang="en-US" altLang="zh-CN" sz="3300" b="1">
                <a:solidFill>
                  <a:schemeClr val="bg1"/>
                </a:solidFill>
                <a:latin typeface="+mj-ea"/>
                <a:ea typeface="+mj-ea"/>
              </a:endParaRPr>
            </a:p>
            <a:p>
              <a:r>
                <a:rPr lang="zh-CN" altLang="en-US" sz="3300" b="1">
                  <a:solidFill>
                    <a:schemeClr val="bg1"/>
                  </a:solidFill>
                  <a:latin typeface="+mj-ea"/>
                  <a:ea typeface="+mj-ea"/>
                </a:rPr>
                <a:t>字</a:t>
              </a:r>
              <a:endParaRPr lang="zh-CN" altLang="en-US" sz="3300">
                <a:solidFill>
                  <a:schemeClr val="bg1"/>
                </a:solidFill>
                <a:latin typeface="+mj-ea"/>
                <a:ea typeface="+mj-ea"/>
              </a:endParaRPr>
            </a:p>
          </p:txBody>
        </p:sp>
      </p:grpSp>
      <p:sp>
        <p:nvSpPr>
          <p:cNvPr id="39" name="AutoShape 19">
            <a:hlinkClick action="ppaction://noaction" highlightClick="1"/>
          </p:cNvPr>
          <p:cNvSpPr>
            <a:spLocks noChangeArrowheads="1"/>
          </p:cNvSpPr>
          <p:nvPr/>
        </p:nvSpPr>
        <p:spPr bwMode="auto">
          <a:xfrm>
            <a:off x="7972604" y="2444404"/>
            <a:ext cx="894159" cy="685800"/>
          </a:xfrm>
          <a:prstGeom prst="actionButtonBlank">
            <a:avLst/>
          </a:prstGeom>
          <a:gradFill flip="none" rotWithShape="1">
            <a:gsLst>
              <a:gs pos="50000">
                <a:srgbClr val="97BADB"/>
              </a:gs>
              <a:gs pos="0">
                <a:schemeClr val="accent1">
                  <a:lumMod val="75000"/>
                </a:schemeClr>
              </a:gs>
              <a:gs pos="100000">
                <a:schemeClr val="bg1"/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</p:spPr>
        <p:txBody>
          <a:bodyPr wrap="none" lIns="68580" tIns="34290" rIns="68580" bIns="3429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eaLnBrk="1" hangingPunct="1">
              <a:buFont typeface="Arial" pitchFamily="34" charset="0"/>
            </a:pPr>
            <a:r>
              <a:rPr lang="zh-CN" altLang="en-US" sz="4500">
                <a:latin typeface="华文楷体" pitchFamily="2" charset="-122"/>
                <a:ea typeface="华文楷体" pitchFamily="2" charset="-122"/>
              </a:rPr>
              <a:t>过</a:t>
            </a:r>
          </a:p>
        </p:txBody>
      </p:sp>
      <p:sp>
        <p:nvSpPr>
          <p:cNvPr id="42" name="Text Box 24"/>
          <p:cNvSpPr txBox="1">
            <a:spLocks noChangeArrowheads="1"/>
          </p:cNvSpPr>
          <p:nvPr/>
        </p:nvSpPr>
        <p:spPr bwMode="auto">
          <a:xfrm>
            <a:off x="7923788" y="1699926"/>
            <a:ext cx="914400" cy="11772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Aft>
                <a:spcPct val="0"/>
              </a:spcAft>
            </a:pPr>
            <a:r>
              <a:rPr lang="en-US" altLang="zh-CN" sz="3600" b="1" err="1">
                <a:latin typeface="宋体" panose="02010600030101010101" pitchFamily="2" charset="-122"/>
              </a:rPr>
              <a:t>ɡuò</a:t>
            </a:r>
            <a:endParaRPr lang="en-US" altLang="zh-CN" sz="3600" b="1">
              <a:latin typeface="宋体" panose="02010600030101010101" pitchFamily="2" charset="-122"/>
            </a:endParaRPr>
          </a:p>
          <a:p>
            <a:pPr algn="ctr">
              <a:spcAft>
                <a:spcPct val="0"/>
              </a:spcAft>
            </a:pPr>
            <a:r>
              <a:rPr lang="en-US" altLang="zh-CN" sz="3600" b="1">
                <a:latin typeface="宋体" panose="02010600030101010101" pitchFamily="2" charset="-122"/>
              </a:rPr>
              <a:t>	</a:t>
            </a:r>
            <a:endParaRPr lang="zh-CN" altLang="zh-CN" sz="3600" b="1">
              <a:latin typeface="宋体" panose="02010600030101010101" pitchFamily="2" charset="-122"/>
            </a:endParaRPr>
          </a:p>
        </p:txBody>
      </p:sp>
      <p:sp>
        <p:nvSpPr>
          <p:cNvPr id="45" name="Text Box 31"/>
          <p:cNvSpPr txBox="1">
            <a:spLocks noChangeArrowheads="1"/>
          </p:cNvSpPr>
          <p:nvPr/>
        </p:nvSpPr>
        <p:spPr bwMode="auto">
          <a:xfrm>
            <a:off x="7620675" y="3300836"/>
            <a:ext cx="1714500" cy="526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3000">
                <a:latin typeface="华文楷体" pitchFamily="2" charset="-122"/>
                <a:ea typeface="华文楷体" pitchFamily="2" charset="-122"/>
              </a:rPr>
              <a:t>（经过）</a:t>
            </a:r>
            <a:endParaRPr lang="zh-CN" altLang="en-US" sz="3000">
              <a:latin typeface="华文楷体" pitchFamily="2" charset="-122"/>
              <a:ea typeface="华文楷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  <p:cond evt="onBegin" delay="0">
                          <p:tn val="26"/>
                        </p:cond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  <p:cond evt="onBegin" delay="0">
                          <p:tn val="31"/>
                        </p:cond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  <p:cond evt="onBegin" delay="0">
                          <p:tn val="37"/>
                        </p:cond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  <p:cond evt="onBegin" delay="0">
                          <p:tn val="44"/>
                        </p:cond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  <p:cond evt="onBegin" delay="0">
                          <p:tn val="51"/>
                        </p:cond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6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  <p:cond evt="onBegin" delay="0">
                          <p:tn val="56"/>
                        </p:cond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  <p:cond evt="onBegin" delay="0">
                          <p:tn val="63"/>
                        </p:cond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8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  <p:cond evt="onBegin" delay="0">
                          <p:tn val="68"/>
                        </p:cond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 nodeType="clickPar">
                      <p:stCondLst>
                        <p:cond delay="indefinite"/>
                        <p:cond evt="onBegin" delay="0">
                          <p:tn val="75"/>
                        </p:cond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" grpId="0"/>
      <p:bldP spid="69" grpId="0"/>
      <p:bldP spid="70" grpId="0"/>
      <p:bldP spid="71" grpId="0"/>
      <p:bldP spid="72" grpId="0"/>
      <p:bldP spid="73" grpId="0"/>
      <p:bldP spid="74" grpId="0"/>
      <p:bldP spid="75" grpId="0"/>
      <p:bldP spid="77" grpId="0"/>
      <p:bldP spid="78" grpId="0"/>
      <p:bldP spid="42" grpId="0"/>
      <p:bldP spid="4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 txBox="1"/>
          <p:nvPr/>
        </p:nvSpPr>
        <p:spPr bwMode="auto">
          <a:xfrm>
            <a:off x="475909" y="439810"/>
            <a:ext cx="1524000" cy="373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3429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4572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9144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13716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18288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/>
            <a:r>
              <a:rPr lang="zh-CN" altLang="en-US" sz="2700" b="1">
                <a:solidFill>
                  <a:schemeClr val="bg1"/>
                </a:solidFill>
                <a:latin typeface="+mj-ea"/>
              </a:rPr>
              <a:t>会认的字</a:t>
            </a:r>
            <a:endParaRPr lang="zh-CN" altLang="zh-CN" sz="2700" b="1">
              <a:solidFill>
                <a:schemeClr val="bg1"/>
              </a:solidFill>
              <a:latin typeface="+mj-ea"/>
            </a:endParaRPr>
          </a:p>
        </p:txBody>
      </p:sp>
      <p:sp>
        <p:nvSpPr>
          <p:cNvPr id="64" name="AutoShape 12">
            <a:hlinkClick action="ppaction://noaction" highlightClick="1"/>
          </p:cNvPr>
          <p:cNvSpPr>
            <a:spLocks noChangeArrowheads="1"/>
          </p:cNvSpPr>
          <p:nvPr/>
        </p:nvSpPr>
        <p:spPr bwMode="auto">
          <a:xfrm>
            <a:off x="1832710" y="2447329"/>
            <a:ext cx="915591" cy="742950"/>
          </a:xfrm>
          <a:prstGeom prst="actionButtonBlank">
            <a:avLst/>
          </a:prstGeom>
          <a:gradFill flip="none" rotWithShape="1">
            <a:gsLst>
              <a:gs pos="50000">
                <a:srgbClr val="97BADB"/>
              </a:gs>
              <a:gs pos="0">
                <a:schemeClr val="accent1">
                  <a:lumMod val="75000"/>
                </a:schemeClr>
              </a:gs>
              <a:gs pos="100000">
                <a:schemeClr val="bg1"/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</p:spPr>
        <p:txBody>
          <a:bodyPr wrap="none" lIns="68580" tIns="34290" rIns="68580" bIns="3429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eaLnBrk="1" hangingPunct="1">
              <a:buFont typeface="Arial" pitchFamily="34" charset="0"/>
            </a:pPr>
            <a:r>
              <a:rPr lang="zh-CN" altLang="en-US" sz="4500">
                <a:latin typeface="华文楷体" pitchFamily="2" charset="-122"/>
                <a:ea typeface="华文楷体" pitchFamily="2" charset="-122"/>
              </a:rPr>
              <a:t>给</a:t>
            </a:r>
            <a:endParaRPr lang="zh-CN" altLang="en-US" sz="450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5" name="AutoShape 14">
            <a:hlinkClick action="ppaction://noaction" highlightClick="1"/>
          </p:cNvPr>
          <p:cNvSpPr>
            <a:spLocks noChangeArrowheads="1"/>
          </p:cNvSpPr>
          <p:nvPr/>
        </p:nvSpPr>
        <p:spPr bwMode="auto">
          <a:xfrm>
            <a:off x="3117086" y="2447329"/>
            <a:ext cx="917972" cy="740569"/>
          </a:xfrm>
          <a:prstGeom prst="actionButtonBlank">
            <a:avLst/>
          </a:prstGeom>
          <a:gradFill flip="none" rotWithShape="1">
            <a:gsLst>
              <a:gs pos="50000">
                <a:srgbClr val="97BADB"/>
              </a:gs>
              <a:gs pos="0">
                <a:schemeClr val="accent1">
                  <a:lumMod val="75000"/>
                </a:schemeClr>
              </a:gs>
              <a:gs pos="100000">
                <a:schemeClr val="bg1"/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</p:spPr>
        <p:txBody>
          <a:bodyPr wrap="none" lIns="68580" tIns="34290" rIns="68580" bIns="3429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eaLnBrk="1" hangingPunct="1">
              <a:buFont typeface="Arial" pitchFamily="34" charset="0"/>
            </a:pPr>
            <a:r>
              <a:rPr lang="zh-CN" altLang="en-US" sz="4500">
                <a:latin typeface="华文楷体" pitchFamily="2" charset="-122"/>
                <a:ea typeface="华文楷体" pitchFamily="2" charset="-122"/>
              </a:rPr>
              <a:t>当</a:t>
            </a:r>
          </a:p>
        </p:txBody>
      </p:sp>
      <p:sp>
        <p:nvSpPr>
          <p:cNvPr id="66" name="AutoShape 18">
            <a:hlinkClick action="ppaction://noaction" highlightClick="1"/>
          </p:cNvPr>
          <p:cNvSpPr>
            <a:spLocks noChangeArrowheads="1"/>
          </p:cNvSpPr>
          <p:nvPr/>
        </p:nvSpPr>
        <p:spPr bwMode="auto">
          <a:xfrm>
            <a:off x="4380847" y="2447329"/>
            <a:ext cx="916781" cy="742950"/>
          </a:xfrm>
          <a:prstGeom prst="actionButtonBlank">
            <a:avLst/>
          </a:prstGeom>
          <a:gradFill flip="none" rotWithShape="1">
            <a:gsLst>
              <a:gs pos="50000">
                <a:srgbClr val="97BADB"/>
              </a:gs>
              <a:gs pos="0">
                <a:schemeClr val="accent1">
                  <a:lumMod val="75000"/>
                </a:schemeClr>
              </a:gs>
              <a:gs pos="100000">
                <a:schemeClr val="bg1"/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</p:spPr>
        <p:txBody>
          <a:bodyPr wrap="none" lIns="68580" tIns="34290" rIns="68580" bIns="3429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eaLnBrk="1" hangingPunct="1">
              <a:buFont typeface="Arial" pitchFamily="34" charset="0"/>
            </a:pPr>
            <a:r>
              <a:rPr lang="zh-CN" altLang="en-US" sz="4500">
                <a:latin typeface="华文楷体" pitchFamily="2" charset="-122"/>
                <a:ea typeface="华文楷体" pitchFamily="2" charset="-122"/>
              </a:rPr>
              <a:t>能</a:t>
            </a:r>
          </a:p>
        </p:txBody>
      </p:sp>
      <p:sp>
        <p:nvSpPr>
          <p:cNvPr id="67" name="AutoShape 19">
            <a:hlinkClick action="ppaction://noaction" highlightClick="1"/>
          </p:cNvPr>
          <p:cNvSpPr>
            <a:spLocks noChangeArrowheads="1"/>
          </p:cNvSpPr>
          <p:nvPr/>
        </p:nvSpPr>
        <p:spPr bwMode="auto">
          <a:xfrm>
            <a:off x="5607630" y="2462909"/>
            <a:ext cx="894159" cy="685800"/>
          </a:xfrm>
          <a:prstGeom prst="actionButtonBlank">
            <a:avLst/>
          </a:prstGeom>
          <a:gradFill flip="none" rotWithShape="1">
            <a:gsLst>
              <a:gs pos="50000">
                <a:srgbClr val="97BADB"/>
              </a:gs>
              <a:gs pos="0">
                <a:schemeClr val="accent1">
                  <a:lumMod val="75000"/>
                </a:schemeClr>
              </a:gs>
              <a:gs pos="100000">
                <a:schemeClr val="bg1"/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</p:spPr>
        <p:txBody>
          <a:bodyPr wrap="none" lIns="68580" tIns="34290" rIns="68580" bIns="3429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eaLnBrk="1" hangingPunct="1">
              <a:buFont typeface="Arial" pitchFamily="34" charset="0"/>
            </a:pPr>
            <a:r>
              <a:rPr lang="zh-CN" altLang="en-US" sz="4500">
                <a:latin typeface="华文楷体" pitchFamily="2" charset="-122"/>
                <a:ea typeface="华文楷体" pitchFamily="2" charset="-122"/>
              </a:rPr>
              <a:t>串</a:t>
            </a:r>
          </a:p>
        </p:txBody>
      </p:sp>
      <p:sp>
        <p:nvSpPr>
          <p:cNvPr id="68" name="Text Box 22"/>
          <p:cNvSpPr txBox="1">
            <a:spLocks noChangeArrowheads="1"/>
          </p:cNvSpPr>
          <p:nvPr/>
        </p:nvSpPr>
        <p:spPr bwMode="auto">
          <a:xfrm>
            <a:off x="3059621" y="1727479"/>
            <a:ext cx="1071447" cy="623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buFont typeface="Arial" pitchFamily="34" charset="0"/>
            </a:pPr>
            <a:r>
              <a:rPr lang="en-US" altLang="zh-CN" sz="3600" b="1" err="1">
                <a:latin typeface="宋体" panose="02010600030101010101" pitchFamily="2" charset="-122"/>
              </a:rPr>
              <a:t>dānɡ</a:t>
            </a:r>
            <a:endParaRPr lang="en-US" altLang="zh-CN" sz="3600" b="1">
              <a:latin typeface="宋体" panose="02010600030101010101" pitchFamily="2" charset="-122"/>
            </a:endParaRPr>
          </a:p>
        </p:txBody>
      </p:sp>
      <p:sp>
        <p:nvSpPr>
          <p:cNvPr id="69" name="Text Box 24"/>
          <p:cNvSpPr txBox="1">
            <a:spLocks noChangeArrowheads="1"/>
          </p:cNvSpPr>
          <p:nvPr/>
        </p:nvSpPr>
        <p:spPr bwMode="auto">
          <a:xfrm>
            <a:off x="5297562" y="1732581"/>
            <a:ext cx="1446234" cy="617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buFont typeface="Arial" pitchFamily="34" charset="0"/>
            </a:pPr>
            <a:r>
              <a:rPr lang="en-US" altLang="zh-CN" sz="3600" b="1" err="1">
                <a:latin typeface="宋体" panose="02010600030101010101" pitchFamily="2" charset="-122"/>
              </a:rPr>
              <a:t>c</a:t>
            </a:r>
            <a:endParaRPr lang="en-US" altLang="zh-CN" sz="3600" b="1">
              <a:latin typeface="宋体" panose="02010600030101010101" pitchFamily="2" charset="-122"/>
            </a:endParaRPr>
          </a:p>
        </p:txBody>
      </p:sp>
      <p:sp>
        <p:nvSpPr>
          <p:cNvPr id="70" name="Text Box 28"/>
          <p:cNvSpPr txBox="1">
            <a:spLocks noChangeArrowheads="1"/>
          </p:cNvSpPr>
          <p:nvPr/>
        </p:nvSpPr>
        <p:spPr bwMode="auto">
          <a:xfrm>
            <a:off x="1474672" y="3333152"/>
            <a:ext cx="1677383" cy="5309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000">
                <a:latin typeface="华文楷体" pitchFamily="2" charset="-122"/>
                <a:ea typeface="华文楷体" pitchFamily="2" charset="-122"/>
              </a:rPr>
              <a:t>（还给）</a:t>
            </a:r>
            <a:endParaRPr lang="zh-CN" altLang="en-US" sz="300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1" name="Text Box 29"/>
          <p:cNvSpPr txBox="1">
            <a:spLocks noChangeArrowheads="1"/>
          </p:cNvSpPr>
          <p:nvPr/>
        </p:nvSpPr>
        <p:spPr bwMode="auto">
          <a:xfrm>
            <a:off x="2790821" y="3333153"/>
            <a:ext cx="1674019" cy="526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3000">
                <a:latin typeface="华文楷体" pitchFamily="2" charset="-122"/>
                <a:ea typeface="华文楷体" pitchFamily="2" charset="-122"/>
              </a:rPr>
              <a:t>（当然）</a:t>
            </a:r>
            <a:endParaRPr lang="zh-CN" altLang="en-US" sz="300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2" name="Text Box 30"/>
          <p:cNvSpPr txBox="1">
            <a:spLocks noChangeArrowheads="1"/>
          </p:cNvSpPr>
          <p:nvPr/>
        </p:nvSpPr>
        <p:spPr bwMode="auto">
          <a:xfrm>
            <a:off x="4052201" y="3329138"/>
            <a:ext cx="1734740" cy="526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3000">
                <a:latin typeface="华文楷体" pitchFamily="2" charset="-122"/>
                <a:ea typeface="华文楷体" pitchFamily="2" charset="-122"/>
              </a:rPr>
              <a:t>（能够）</a:t>
            </a:r>
            <a:endParaRPr lang="zh-CN" altLang="en-US" sz="300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3" name="Text Box 31"/>
          <p:cNvSpPr txBox="1">
            <a:spLocks noChangeArrowheads="1"/>
          </p:cNvSpPr>
          <p:nvPr/>
        </p:nvSpPr>
        <p:spPr bwMode="auto">
          <a:xfrm>
            <a:off x="5290548" y="3329138"/>
            <a:ext cx="1714500" cy="526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3000">
                <a:latin typeface="华文楷体" pitchFamily="2" charset="-122"/>
                <a:ea typeface="华文楷体" pitchFamily="2" charset="-122"/>
              </a:rPr>
              <a:t>（一串）</a:t>
            </a:r>
            <a:endParaRPr lang="zh-CN" altLang="en-US" sz="300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4" name="Text Box 35"/>
          <p:cNvSpPr txBox="1">
            <a:spLocks noChangeArrowheads="1"/>
          </p:cNvSpPr>
          <p:nvPr/>
        </p:nvSpPr>
        <p:spPr bwMode="auto">
          <a:xfrm>
            <a:off x="1506478" y="1750338"/>
            <a:ext cx="1566863" cy="623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buFont typeface="Arial" pitchFamily="34" charset="0"/>
            </a:pPr>
            <a:r>
              <a:rPr lang="en-US" altLang="zh-CN" sz="3600" b="1" err="1">
                <a:latin typeface="宋体" panose="02010600030101010101" pitchFamily="2" charset="-122"/>
              </a:rPr>
              <a:t>ɡěi</a:t>
            </a:r>
            <a:endParaRPr lang="en-US" altLang="zh-CN" sz="3600" b="1">
              <a:latin typeface="宋体" panose="02010600030101010101" pitchFamily="2" charset="-122"/>
            </a:endParaRPr>
          </a:p>
        </p:txBody>
      </p:sp>
      <p:sp>
        <p:nvSpPr>
          <p:cNvPr id="75" name="Text Box 36"/>
          <p:cNvSpPr txBox="1">
            <a:spLocks noChangeArrowheads="1"/>
          </p:cNvSpPr>
          <p:nvPr/>
        </p:nvSpPr>
        <p:spPr bwMode="auto">
          <a:xfrm>
            <a:off x="4131068" y="1727019"/>
            <a:ext cx="1865491" cy="11772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buFont typeface="Arial" pitchFamily="34" charset="0"/>
            </a:pPr>
            <a:r>
              <a:rPr lang="en-US" altLang="zh-CN" sz="3600" b="1" err="1">
                <a:latin typeface="宋体" panose="02010600030101010101" pitchFamily="2" charset="-122"/>
              </a:rPr>
              <a:t>nénɡ	</a:t>
            </a:r>
          </a:p>
        </p:txBody>
      </p:sp>
      <p:sp>
        <p:nvSpPr>
          <p:cNvPr id="76" name="AutoShape 19">
            <a:hlinkClick action="ppaction://noaction" highlightClick="1"/>
          </p:cNvPr>
          <p:cNvSpPr>
            <a:spLocks noChangeArrowheads="1"/>
          </p:cNvSpPr>
          <p:nvPr/>
        </p:nvSpPr>
        <p:spPr bwMode="auto">
          <a:xfrm>
            <a:off x="6829019" y="2449844"/>
            <a:ext cx="894159" cy="685800"/>
          </a:xfrm>
          <a:prstGeom prst="actionButtonBlank">
            <a:avLst/>
          </a:prstGeom>
          <a:gradFill flip="none" rotWithShape="1">
            <a:gsLst>
              <a:gs pos="50000">
                <a:srgbClr val="97BADB"/>
              </a:gs>
              <a:gs pos="0">
                <a:schemeClr val="accent1">
                  <a:lumMod val="75000"/>
                </a:schemeClr>
              </a:gs>
              <a:gs pos="100000">
                <a:schemeClr val="bg1"/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</p:spPr>
        <p:txBody>
          <a:bodyPr wrap="none" lIns="68580" tIns="34290" rIns="68580" bIns="3429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eaLnBrk="1" hangingPunct="1">
              <a:buFont typeface="Arial" pitchFamily="34" charset="0"/>
            </a:pPr>
            <a:r>
              <a:rPr lang="zh-CN" altLang="en-US" sz="4500">
                <a:latin typeface="华文楷体" pitchFamily="2" charset="-122"/>
                <a:ea typeface="华文楷体" pitchFamily="2" charset="-122"/>
              </a:rPr>
              <a:t>们</a:t>
            </a:r>
          </a:p>
        </p:txBody>
      </p:sp>
      <p:sp>
        <p:nvSpPr>
          <p:cNvPr id="77" name="Text Box 24"/>
          <p:cNvSpPr txBox="1">
            <a:spLocks noChangeArrowheads="1"/>
          </p:cNvSpPr>
          <p:nvPr/>
        </p:nvSpPr>
        <p:spPr bwMode="auto">
          <a:xfrm>
            <a:off x="6780203" y="1738023"/>
            <a:ext cx="914400" cy="11772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Aft>
                <a:spcPct val="0"/>
              </a:spcAft>
            </a:pPr>
            <a:r>
              <a:rPr lang="en-US" altLang="zh-CN" sz="3600" b="1">
                <a:latin typeface="宋体" panose="02010600030101010101" pitchFamily="2" charset="-122"/>
              </a:rPr>
              <a:t>men	</a:t>
            </a:r>
            <a:endParaRPr lang="zh-CN" altLang="zh-CN" sz="3600" b="1">
              <a:latin typeface="宋体" panose="02010600030101010101" pitchFamily="2" charset="-122"/>
            </a:endParaRPr>
          </a:p>
        </p:txBody>
      </p:sp>
      <p:sp>
        <p:nvSpPr>
          <p:cNvPr id="78" name="Text Box 31"/>
          <p:cNvSpPr txBox="1">
            <a:spLocks noChangeArrowheads="1"/>
          </p:cNvSpPr>
          <p:nvPr/>
        </p:nvSpPr>
        <p:spPr bwMode="auto">
          <a:xfrm>
            <a:off x="6466205" y="3306276"/>
            <a:ext cx="1714500" cy="526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3000">
                <a:latin typeface="华文楷体" pitchFamily="2" charset="-122"/>
                <a:ea typeface="华文楷体" pitchFamily="2" charset="-122"/>
              </a:rPr>
              <a:t>（我们）</a:t>
            </a:r>
            <a:endParaRPr lang="zh-CN" altLang="en-US" sz="3000"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22" name="组合 21"/>
          <p:cNvGrpSpPr/>
          <p:nvPr/>
        </p:nvGrpSpPr>
        <p:grpSpPr>
          <a:xfrm>
            <a:off x="220819" y="1694362"/>
            <a:ext cx="1354556" cy="2294670"/>
            <a:chOff x="593424" y="2189488"/>
            <a:chExt cx="2087563" cy="3314397"/>
          </a:xfrm>
        </p:grpSpPr>
        <p:sp>
          <p:nvSpPr>
            <p:cNvPr id="23" name="Oval 15"/>
            <p:cNvSpPr>
              <a:spLocks noChangeArrowheads="1"/>
            </p:cNvSpPr>
            <p:nvPr/>
          </p:nvSpPr>
          <p:spPr bwMode="auto">
            <a:xfrm>
              <a:off x="593424" y="3782329"/>
              <a:ext cx="2011269" cy="1691697"/>
            </a:xfrm>
            <a:prstGeom prst="ellipse">
              <a:avLst/>
            </a:prstGeom>
            <a:solidFill>
              <a:schemeClr val="accent1">
                <a:lumMod val="75000"/>
              </a:schemeClr>
            </a:solidFill>
            <a:ln w="9525">
              <a:noFill/>
              <a:round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3429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685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0287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17145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0574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24003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27432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pic>
          <p:nvPicPr>
            <p:cNvPr id="24" name="Picture 17" descr="xiuxianyule2_0313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593424" y="2189488"/>
              <a:ext cx="2087563" cy="1590056"/>
            </a:xfrm>
            <a:prstGeom prst="rect">
              <a:avLst/>
            </a:prstGeom>
            <a:noFill/>
          </p:spPr>
        </p:pic>
        <p:sp>
          <p:nvSpPr>
            <p:cNvPr id="25" name="矩形 24"/>
            <p:cNvSpPr/>
            <p:nvPr/>
          </p:nvSpPr>
          <p:spPr>
            <a:xfrm>
              <a:off x="1250499" y="3903508"/>
              <a:ext cx="936797" cy="1600377"/>
            </a:xfrm>
            <a:prstGeom prst="rect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3429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685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0287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17145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0574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24003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27432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zh-CN" altLang="en-US" sz="3300" b="1">
                  <a:solidFill>
                    <a:schemeClr val="bg1"/>
                  </a:solidFill>
                  <a:latin typeface="+mj-ea"/>
                  <a:ea typeface="+mj-ea"/>
                </a:rPr>
                <a:t>识</a:t>
              </a:r>
              <a:endParaRPr lang="en-US" altLang="zh-CN" sz="3300" b="1">
                <a:solidFill>
                  <a:schemeClr val="bg1"/>
                </a:solidFill>
                <a:latin typeface="+mj-ea"/>
                <a:ea typeface="+mj-ea"/>
              </a:endParaRPr>
            </a:p>
            <a:p>
              <a:r>
                <a:rPr lang="zh-CN" altLang="en-US" sz="3300" b="1">
                  <a:solidFill>
                    <a:schemeClr val="bg1"/>
                  </a:solidFill>
                  <a:latin typeface="+mj-ea"/>
                  <a:ea typeface="+mj-ea"/>
                </a:rPr>
                <a:t>字</a:t>
              </a:r>
              <a:endParaRPr lang="zh-CN" altLang="en-US" sz="3300">
                <a:solidFill>
                  <a:schemeClr val="bg1"/>
                </a:solidFill>
                <a:latin typeface="+mj-ea"/>
                <a:ea typeface="+mj-ea"/>
              </a:endParaRPr>
            </a:p>
          </p:txBody>
        </p:sp>
      </p:grpSp>
      <p:sp>
        <p:nvSpPr>
          <p:cNvPr id="39" name="AutoShape 19">
            <a:hlinkClick action="ppaction://noaction" highlightClick="1"/>
          </p:cNvPr>
          <p:cNvSpPr>
            <a:spLocks noChangeArrowheads="1"/>
          </p:cNvSpPr>
          <p:nvPr/>
        </p:nvSpPr>
        <p:spPr bwMode="auto">
          <a:xfrm>
            <a:off x="7950833" y="2455289"/>
            <a:ext cx="894159" cy="685800"/>
          </a:xfrm>
          <a:prstGeom prst="actionButtonBlank">
            <a:avLst/>
          </a:prstGeom>
          <a:gradFill flip="none" rotWithShape="1">
            <a:gsLst>
              <a:gs pos="50000">
                <a:srgbClr val="97BADB"/>
              </a:gs>
              <a:gs pos="0">
                <a:schemeClr val="accent1">
                  <a:lumMod val="75000"/>
                </a:schemeClr>
              </a:gs>
              <a:gs pos="100000">
                <a:schemeClr val="bg1"/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</p:spPr>
        <p:txBody>
          <a:bodyPr wrap="none" lIns="68580" tIns="34290" rIns="68580" bIns="3429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eaLnBrk="1" hangingPunct="1">
              <a:buFont typeface="Arial" pitchFamily="34" charset="0"/>
            </a:pPr>
            <a:r>
              <a:rPr lang="zh-CN" altLang="en-US" sz="4500">
                <a:latin typeface="华文楷体" pitchFamily="2" charset="-122"/>
                <a:ea typeface="华文楷体" pitchFamily="2" charset="-122"/>
              </a:rPr>
              <a:t>以</a:t>
            </a:r>
          </a:p>
        </p:txBody>
      </p:sp>
      <p:sp>
        <p:nvSpPr>
          <p:cNvPr id="42" name="Text Box 24"/>
          <p:cNvSpPr txBox="1">
            <a:spLocks noChangeArrowheads="1"/>
          </p:cNvSpPr>
          <p:nvPr/>
        </p:nvSpPr>
        <p:spPr bwMode="auto">
          <a:xfrm>
            <a:off x="7978216" y="1743468"/>
            <a:ext cx="914400" cy="623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Aft>
                <a:spcPct val="0"/>
              </a:spcAft>
            </a:pPr>
            <a:r>
              <a:rPr lang="en-US" altLang="zh-CN" sz="3600" b="1" err="1">
                <a:latin typeface="宋体" panose="02010600030101010101" pitchFamily="2" charset="-122"/>
              </a:rPr>
              <a:t>yǐ</a:t>
            </a:r>
            <a:endParaRPr lang="en-US" altLang="zh-CN" sz="3600" b="1">
              <a:latin typeface="宋体" panose="02010600030101010101" pitchFamily="2" charset="-122"/>
            </a:endParaRPr>
          </a:p>
        </p:txBody>
      </p:sp>
      <p:sp>
        <p:nvSpPr>
          <p:cNvPr id="45" name="Text Box 31"/>
          <p:cNvSpPr txBox="1">
            <a:spLocks noChangeArrowheads="1"/>
          </p:cNvSpPr>
          <p:nvPr/>
        </p:nvSpPr>
        <p:spPr bwMode="auto">
          <a:xfrm>
            <a:off x="7653332" y="3311722"/>
            <a:ext cx="1714500" cy="526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3000">
                <a:latin typeface="华文楷体" pitchFamily="2" charset="-122"/>
                <a:ea typeface="华文楷体" pitchFamily="2" charset="-122"/>
              </a:rPr>
              <a:t>（以后）</a:t>
            </a:r>
            <a:endParaRPr lang="zh-CN" altLang="en-US" sz="3000">
              <a:latin typeface="华文楷体" pitchFamily="2" charset="-122"/>
              <a:ea typeface="华文楷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  <p:cond evt="onBegin" delay="0">
                          <p:tn val="26"/>
                        </p:cond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  <p:cond evt="onBegin" delay="0">
                          <p:tn val="31"/>
                        </p:cond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  <p:cond evt="onBegin" delay="0">
                          <p:tn val="37"/>
                        </p:cond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  <p:cond evt="onBegin" delay="0">
                          <p:tn val="44"/>
                        </p:cond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  <p:cond evt="onBegin" delay="0">
                          <p:tn val="51"/>
                        </p:cond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6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  <p:cond evt="onBegin" delay="0">
                          <p:tn val="56"/>
                        </p:cond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  <p:cond evt="onBegin" delay="0">
                          <p:tn val="63"/>
                        </p:cond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8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  <p:cond evt="onBegin" delay="0">
                          <p:tn val="68"/>
                        </p:cond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 nodeType="clickPar">
                      <p:stCondLst>
                        <p:cond delay="indefinite"/>
                        <p:cond evt="onBegin" delay="0">
                          <p:tn val="75"/>
                        </p:cond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" grpId="0"/>
      <p:bldP spid="69" grpId="0"/>
      <p:bldP spid="70" grpId="0"/>
      <p:bldP spid="71" grpId="0"/>
      <p:bldP spid="72" grpId="0"/>
      <p:bldP spid="73" grpId="0"/>
      <p:bldP spid="74" grpId="0"/>
      <p:bldP spid="75" grpId="0"/>
      <p:bldP spid="77" grpId="0"/>
      <p:bldP spid="78" grpId="0"/>
      <p:bldP spid="42" grpId="0"/>
      <p:bldP spid="4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 txBox="1"/>
          <p:nvPr/>
        </p:nvSpPr>
        <p:spPr bwMode="auto">
          <a:xfrm>
            <a:off x="686896" y="438151"/>
            <a:ext cx="1524000" cy="373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3429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4572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9144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13716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18288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/>
            <a:r>
              <a: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</a:rPr>
              <a:t>词汇解释</a:t>
            </a:r>
            <a:endParaRPr lang="zh-CN" altLang="zh-CN" sz="2400" b="1">
              <a:solidFill>
                <a:schemeClr val="bg1"/>
              </a:solidFill>
              <a:latin typeface="微软雅黑" panose="020b0503020204020204" pitchFamily="34" charset="-122"/>
            </a:endParaRPr>
          </a:p>
        </p:txBody>
      </p:sp>
      <p:sp>
        <p:nvSpPr>
          <p:cNvPr id="9" name="Left Brace 81"/>
          <p:cNvSpPr/>
          <p:nvPr/>
        </p:nvSpPr>
        <p:spPr bwMode="auto">
          <a:xfrm>
            <a:off x="498371" y="1817917"/>
            <a:ext cx="275618" cy="890941"/>
          </a:xfrm>
          <a:prstGeom prst="leftBrace">
            <a:avLst>
              <a:gd name="adj1" fmla="val 51761"/>
              <a:gd name="adj2" fmla="val 51732"/>
            </a:avLst>
          </a:prstGeom>
          <a:noFill/>
          <a:ln w="9525">
            <a:solidFill>
              <a:srgbClr val="000000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rot="0" vert="horz" wrap="square" lIns="68580" tIns="34290" rIns="68580" bIns="34290" anchor="t" anchorCtr="0" upright="1">
            <a:no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" name="Rectangle 5"/>
          <p:cNvSpPr>
            <a:spLocks noChangeArrowheads="1"/>
          </p:cNvSpPr>
          <p:nvPr/>
        </p:nvSpPr>
        <p:spPr bwMode="auto">
          <a:xfrm>
            <a:off x="114300" y="112626"/>
            <a:ext cx="138564" cy="3462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68580" tIns="34290" rIns="68580" bIns="34290" numCol="1" anchor="ctr" anchorCtr="0" compatLnSpc="1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太阳形 16"/>
          <p:cNvSpPr/>
          <p:nvPr/>
        </p:nvSpPr>
        <p:spPr bwMode="auto">
          <a:xfrm>
            <a:off x="302175" y="985592"/>
            <a:ext cx="685800" cy="685800"/>
          </a:xfrm>
          <a:prstGeom prst="sun">
            <a:avLst>
              <a:gd name="adj" fmla="val 16428"/>
            </a:avLst>
          </a:prstGeom>
          <a:gradFill flip="none" rotWithShape="1">
            <a:gsLst>
              <a:gs pos="0">
                <a:srgbClr val="00642D"/>
              </a:gs>
              <a:gs pos="61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shape">
              <a:fillToRect l="50000" t="50000" r="50000" b="50000"/>
            </a:path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defTabSz="685800"/>
            <a:endParaRPr lang="zh-CN" altLang="en-US" sz="1400"/>
          </a:p>
        </p:txBody>
      </p:sp>
      <p:sp>
        <p:nvSpPr>
          <p:cNvPr id="18" name="TextBox 17"/>
          <p:cNvSpPr txBox="1"/>
          <p:nvPr/>
        </p:nvSpPr>
        <p:spPr>
          <a:xfrm>
            <a:off x="1165211" y="1063035"/>
            <a:ext cx="2508714" cy="484748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700">
                <a:solidFill>
                  <a:schemeClr val="accent4"/>
                </a:solidFill>
                <a:latin typeface="+mj-ea"/>
                <a:ea typeface="+mj-ea"/>
              </a:rPr>
              <a:t>形近</a:t>
            </a:r>
            <a:r>
              <a:rPr lang="zh-CN" altLang="zh-CN" sz="2700">
                <a:solidFill>
                  <a:schemeClr val="accent4"/>
                </a:solidFill>
                <a:latin typeface="+mj-ea"/>
                <a:ea typeface="+mj-ea"/>
              </a:rPr>
              <a:t>字辨识</a:t>
            </a:r>
            <a:endParaRPr lang="zh-CN" altLang="en-US" sz="27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21" name="AutoShape 13" descr="卡通看书儿童图片"/>
          <p:cNvSpPr>
            <a:spLocks noChangeAspect="1" noChangeArrowheads="1"/>
          </p:cNvSpPr>
          <p:nvPr/>
        </p:nvSpPr>
        <p:spPr bwMode="auto">
          <a:xfrm>
            <a:off x="116681" y="-108347"/>
            <a:ext cx="228600" cy="228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68580" tIns="34290" rIns="68580" bIns="34290" numCol="1" anchor="t" anchorCtr="0" compatLnSpc="1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AutoShape 15" descr="卡通看书儿童图片"/>
          <p:cNvSpPr>
            <a:spLocks noChangeAspect="1" noChangeArrowheads="1"/>
          </p:cNvSpPr>
          <p:nvPr/>
        </p:nvSpPr>
        <p:spPr bwMode="auto">
          <a:xfrm>
            <a:off x="230981" y="5953"/>
            <a:ext cx="228600" cy="228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68580" tIns="34290" rIns="68580" bIns="34290" numCol="1" anchor="t" anchorCtr="0" compatLnSpc="1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AutoShape 17" descr="卡通看书儿童图片"/>
          <p:cNvSpPr>
            <a:spLocks noChangeAspect="1" noChangeArrowheads="1"/>
          </p:cNvSpPr>
          <p:nvPr/>
        </p:nvSpPr>
        <p:spPr bwMode="auto">
          <a:xfrm>
            <a:off x="345281" y="120253"/>
            <a:ext cx="228600" cy="228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68580" tIns="34290" rIns="68580" bIns="34290" numCol="1" anchor="t" anchorCtr="0" compatLnSpc="1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401696" y="1381037"/>
            <a:ext cx="4095206" cy="2034540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250031" algn="ctr" eaLnBrk="1" hangingPunct="1">
              <a:lnSpc>
                <a:spcPct val="150000"/>
              </a:lnSpc>
            </a:pPr>
            <a:r>
              <a:rPr lang="zh-CN" altLang="en-US" sz="3300">
                <a:solidFill>
                  <a:srgbClr val="000000"/>
                </a:solidFill>
                <a:latin typeface="华文楷体" pitchFamily="2" charset="-122"/>
                <a:ea typeface="华文楷体" pitchFamily="2" charset="-122"/>
                <a:cs typeface="Calibri" panose="020f0502020204030204" charset="0"/>
              </a:rPr>
              <a:t>诗</a:t>
            </a:r>
            <a:endParaRPr lang="zh-CN" altLang="en-US" sz="3300">
              <a:solidFill>
                <a:srgbClr val="000000"/>
              </a:solidFill>
              <a:latin typeface="华文楷体" pitchFamily="2" charset="-122"/>
              <a:ea typeface="华文楷体" pitchFamily="2" charset="-122"/>
              <a:cs typeface="Calibri" panose="020f0502020204030204" charset="0"/>
            </a:endParaRPr>
          </a:p>
          <a:p>
            <a:pPr indent="250031" algn="ctr" eaLnBrk="1" hangingPunct="1">
              <a:lnSpc>
                <a:spcPct val="150000"/>
              </a:lnSpc>
            </a:pPr>
            <a:r>
              <a:rPr lang="zh-CN" altLang="en-US" sz="3300">
                <a:solidFill>
                  <a:srgbClr val="000000"/>
                </a:solidFill>
                <a:latin typeface="华文楷体" pitchFamily="2" charset="-122"/>
                <a:ea typeface="华文楷体" pitchFamily="2" charset="-122"/>
                <a:cs typeface="Calibri" panose="020f0502020204030204" charset="0"/>
              </a:rPr>
              <a:t>侍</a:t>
            </a:r>
            <a:endParaRPr lang="zh-CN" altLang="en-US" sz="3300">
              <a:solidFill>
                <a:srgbClr val="000000"/>
              </a:solidFill>
              <a:latin typeface="华文楷体" pitchFamily="2" charset="-122"/>
              <a:ea typeface="华文楷体" pitchFamily="2" charset="-122"/>
              <a:cs typeface="Calibri" panose="020f0502020204030204" charset="0"/>
            </a:endParaRPr>
          </a:p>
          <a:p>
            <a:pPr indent="250031" eaLnBrk="1" hangingPunct="1"/>
            <a:endParaRPr lang="zh-CN" altLang="en-US" sz="3000">
              <a:solidFill>
                <a:srgbClr val="000000"/>
              </a:solidFill>
              <a:latin typeface="华文楷体" pitchFamily="2" charset="-122"/>
              <a:ea typeface="华文楷体" pitchFamily="2" charset="-122"/>
              <a:cs typeface="黑体" panose="02010609060101010101" pitchFamily="49" charset="-122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4975863" y="1351844"/>
            <a:ext cx="3563608" cy="2100575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300">
                <a:solidFill>
                  <a:srgbClr val="000000"/>
                </a:solidFill>
                <a:latin typeface="华文楷体" pitchFamily="2" charset="-122"/>
                <a:ea typeface="华文楷体" pitchFamily="2" charset="-122"/>
                <a:cs typeface="Arial" pitchFamily="34" charset="0"/>
              </a:rPr>
              <a:t>们</a:t>
            </a:r>
            <a:r>
              <a:rPr lang="en-US" altLang="zh-CN" sz="3300">
                <a:solidFill>
                  <a:srgbClr val="000000"/>
                </a:solidFill>
                <a:latin typeface="华文楷体" pitchFamily="2" charset="-122"/>
                <a:ea typeface="华文楷体" pitchFamily="2" charset="-122"/>
                <a:cs typeface="Arial" pitchFamily="34" charset="0"/>
              </a:rPr>
              <a:t>men</a:t>
            </a:r>
            <a:r>
              <a:rPr lang="zh-CN" altLang="en-US" sz="3300">
                <a:solidFill>
                  <a:srgbClr val="000000"/>
                </a:solidFill>
                <a:latin typeface="华文楷体" pitchFamily="2" charset="-122"/>
                <a:ea typeface="华文楷体" pitchFamily="2" charset="-122"/>
                <a:cs typeface="Arial" pitchFamily="34" charset="0"/>
              </a:rPr>
              <a:t>（你们）</a:t>
            </a:r>
          </a:p>
          <a:p>
            <a:pPr>
              <a:lnSpc>
                <a:spcPct val="150000"/>
              </a:lnSpc>
            </a:pPr>
            <a:r>
              <a:rPr lang="zh-CN" altLang="en-US" sz="3300">
                <a:solidFill>
                  <a:srgbClr val="000000"/>
                </a:solidFill>
                <a:latin typeface="华文楷体" pitchFamily="2" charset="-122"/>
                <a:ea typeface="华文楷体" pitchFamily="2" charset="-122"/>
                <a:cs typeface="Arial" pitchFamily="34" charset="0"/>
              </a:rPr>
              <a:t>门</a:t>
            </a:r>
            <a:r>
              <a:rPr lang="en-US" altLang="zh-CN" sz="3300" err="1">
                <a:solidFill>
                  <a:srgbClr val="000000"/>
                </a:solidFill>
                <a:latin typeface="华文楷体" pitchFamily="2" charset="-122"/>
                <a:ea typeface="华文楷体" pitchFamily="2" charset="-122"/>
                <a:cs typeface="Arial" pitchFamily="34" charset="0"/>
              </a:rPr>
              <a:t>mén</a:t>
            </a:r>
            <a:r>
              <a:rPr lang="zh-CN" altLang="en-US" sz="3300">
                <a:solidFill>
                  <a:srgbClr val="000000"/>
                </a:solidFill>
                <a:latin typeface="华文楷体" pitchFamily="2" charset="-122"/>
                <a:ea typeface="华文楷体" pitchFamily="2" charset="-122"/>
                <a:cs typeface="Arial" pitchFamily="34" charset="0"/>
              </a:rPr>
              <a:t>（大门）</a:t>
            </a:r>
            <a:endParaRPr lang="zh-CN" altLang="en-US" sz="3300">
              <a:solidFill>
                <a:srgbClr val="000000"/>
              </a:solidFill>
              <a:latin typeface="华文楷体" pitchFamily="2" charset="-122"/>
              <a:ea typeface="华文楷体" pitchFamily="2" charset="-122"/>
              <a:cs typeface="Arial" pitchFamily="34" charset="0"/>
            </a:endParaRPr>
          </a:p>
          <a:p>
            <a:r>
              <a:rPr lang="zh-CN" altLang="en-US" sz="3300">
                <a:solidFill>
                  <a:srgbClr val="000000"/>
                </a:solidFill>
                <a:latin typeface="华文楷体" pitchFamily="2" charset="-122"/>
                <a:ea typeface="华文楷体" pitchFamily="2" charset="-122"/>
                <a:cs typeface="Calibri" panose="020f0502020204030204" charset="0"/>
              </a:rPr>
              <a:t> </a:t>
            </a:r>
            <a:endParaRPr lang="zh-CN" altLang="en-US" sz="330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1153884" y="2983354"/>
            <a:ext cx="2508714" cy="484748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700">
                <a:solidFill>
                  <a:schemeClr val="accent4"/>
                </a:solidFill>
                <a:latin typeface="+mj-ea"/>
                <a:ea typeface="+mj-ea"/>
              </a:rPr>
              <a:t>同音字</a:t>
            </a:r>
            <a:r>
              <a:rPr lang="zh-CN" altLang="zh-CN" sz="2700">
                <a:solidFill>
                  <a:schemeClr val="accent4"/>
                </a:solidFill>
                <a:latin typeface="+mj-ea"/>
                <a:ea typeface="+mj-ea"/>
              </a:rPr>
              <a:t>辨识</a:t>
            </a:r>
            <a:endParaRPr lang="zh-CN" altLang="en-US" sz="2700">
              <a:solidFill>
                <a:schemeClr val="accent4"/>
              </a:solidFill>
              <a:latin typeface="+mj-ea"/>
              <a:ea typeface="+mj-ea"/>
            </a:endParaRPr>
          </a:p>
        </p:txBody>
      </p:sp>
      <p:grpSp>
        <p:nvGrpSpPr>
          <p:cNvPr id="30" name="组合 29"/>
          <p:cNvGrpSpPr/>
          <p:nvPr/>
        </p:nvGrpSpPr>
        <p:grpSpPr>
          <a:xfrm>
            <a:off x="401696" y="3473772"/>
            <a:ext cx="5058860" cy="1523494"/>
            <a:chOff x="-328630" y="2009423"/>
            <a:chExt cx="6745146" cy="2031325"/>
          </a:xfrm>
        </p:grpSpPr>
        <p:sp>
          <p:nvSpPr>
            <p:cNvPr id="31" name="矩形 30"/>
            <p:cNvSpPr/>
            <p:nvPr/>
          </p:nvSpPr>
          <p:spPr>
            <a:xfrm>
              <a:off x="-328630" y="2009423"/>
              <a:ext cx="6745146" cy="2031325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3429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685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0287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17145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0574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24003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27432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just">
                <a:spcAft>
                  <a:spcPct val="0"/>
                </a:spcAft>
              </a:pPr>
              <a:r>
                <a:rPr lang="zh-CN" altLang="en-US" sz="3000" kern="100">
                  <a:solidFill>
                    <a:schemeClr val="accent4"/>
                  </a:solidFill>
                  <a:ea typeface="楷体" panose="02010609060101010101" charset="-122"/>
                </a:rPr>
                <a:t>           雨（下雨）</a:t>
              </a:r>
              <a:endParaRPr lang="en-US" altLang="zh-CN" sz="3000" kern="100">
                <a:solidFill>
                  <a:schemeClr val="accent4"/>
                </a:solidFill>
                <a:ea typeface="楷体" panose="02010609060101010101" charset="-122"/>
              </a:endParaRPr>
            </a:p>
            <a:p>
              <a:pPr algn="just">
                <a:spcAft>
                  <a:spcPct val="0"/>
                </a:spcAft>
              </a:pPr>
              <a:r>
                <a:rPr lang="en-US" altLang="zh-CN" sz="3000" kern="100">
                  <a:solidFill>
                    <a:schemeClr val="accent4"/>
                  </a:solidFill>
                  <a:ea typeface="楷体" panose="02010609060101010101" charset="-122"/>
                </a:rPr>
                <a:t> </a:t>
              </a:r>
              <a:r>
                <a:rPr lang="en-US" altLang="zh-CN" sz="3300" err="1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Calibri" panose="020f0502020204030204" charset="0"/>
                </a:rPr>
                <a:t>yǔ</a:t>
              </a:r>
              <a:endParaRPr lang="en-US" altLang="zh-CN" sz="3300">
                <a:solidFill>
                  <a:srgbClr val="000000"/>
                </a:solidFill>
                <a:latin typeface="华文楷体" pitchFamily="2" charset="-122"/>
                <a:ea typeface="华文楷体" pitchFamily="2" charset="-122"/>
                <a:cs typeface="Calibri" panose="020f0502020204030204" charset="0"/>
              </a:endParaRPr>
            </a:p>
            <a:p>
              <a:pPr algn="just">
                <a:spcAft>
                  <a:spcPct val="0"/>
                </a:spcAft>
              </a:pPr>
              <a:r>
                <a:rPr lang="en-US" altLang="zh-CN" sz="3000" kern="100">
                  <a:solidFill>
                    <a:schemeClr val="accent4"/>
                  </a:solidFill>
                  <a:ea typeface="楷体" panose="02010609060101010101" charset="-122"/>
                </a:rPr>
                <a:t>           </a:t>
              </a:r>
              <a:r>
                <a:rPr lang="zh-CN" altLang="en-US" sz="3000" kern="100">
                  <a:solidFill>
                    <a:schemeClr val="accent4"/>
                  </a:solidFill>
                  <a:ea typeface="楷体" panose="02010609060101010101" charset="-122"/>
                </a:rPr>
                <a:t>语（语言</a:t>
              </a:r>
              <a:r>
                <a:rPr lang="zh-CN" altLang="en-US" sz="3000" kern="100" smtClean="0">
                  <a:solidFill>
                    <a:schemeClr val="accent4"/>
                  </a:solidFill>
                  <a:ea typeface="楷体" panose="02010609060101010101" charset="-122"/>
                </a:rPr>
                <a:t>）</a:t>
              </a:r>
              <a:endParaRPr lang="en-US" altLang="zh-CN" sz="3000" b="1" kern="100">
                <a:solidFill>
                  <a:schemeClr val="accent4"/>
                </a:solidFill>
                <a:ea typeface="楷体" panose="02010609060101010101" charset="-122"/>
              </a:endParaRPr>
            </a:p>
          </p:txBody>
        </p:sp>
        <p:sp>
          <p:nvSpPr>
            <p:cNvPr id="32" name="Left Brace 81"/>
            <p:cNvSpPr/>
            <p:nvPr/>
          </p:nvSpPr>
          <p:spPr bwMode="auto">
            <a:xfrm>
              <a:off x="734444" y="2325308"/>
              <a:ext cx="279393" cy="1378004"/>
            </a:xfrm>
            <a:prstGeom prst="leftBrace">
              <a:avLst>
                <a:gd name="adj1" fmla="val 51761"/>
                <a:gd name="adj2" fmla="val 51732"/>
              </a:avLst>
            </a:prstGeom>
            <a:noFill/>
            <a:ln w="9525">
              <a:solidFill>
                <a:srgbClr val="00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3429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685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0287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17145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0574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24003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27432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 b="1">
                <a:solidFill>
                  <a:srgbClr val="00642D"/>
                </a:solidFill>
                <a:ea typeface="楷体" panose="02010609060101010101" charset="-122"/>
              </a:endParaRPr>
            </a:p>
          </p:txBody>
        </p:sp>
      </p:grpSp>
      <p:grpSp>
        <p:nvGrpSpPr>
          <p:cNvPr id="33" name="组合 32"/>
          <p:cNvGrpSpPr/>
          <p:nvPr/>
        </p:nvGrpSpPr>
        <p:grpSpPr>
          <a:xfrm>
            <a:off x="4667517" y="3457216"/>
            <a:ext cx="5058860" cy="1938992"/>
            <a:chOff x="-328630" y="2009423"/>
            <a:chExt cx="6745146" cy="2585322"/>
          </a:xfrm>
        </p:grpSpPr>
        <p:sp>
          <p:nvSpPr>
            <p:cNvPr id="34" name="矩形 33"/>
            <p:cNvSpPr/>
            <p:nvPr/>
          </p:nvSpPr>
          <p:spPr>
            <a:xfrm>
              <a:off x="-328630" y="2009423"/>
              <a:ext cx="6745146" cy="2585322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3429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685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0287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17145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0574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24003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27432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just">
                <a:spcAft>
                  <a:spcPct val="0"/>
                </a:spcAft>
              </a:pPr>
              <a:r>
                <a:rPr lang="zh-CN" altLang="en-US" sz="3000" kern="100">
                  <a:solidFill>
                    <a:schemeClr val="accent4"/>
                  </a:solidFill>
                  <a:ea typeface="楷体" panose="02010609060101010101" charset="-122"/>
                </a:rPr>
                <a:t>           雨（下雨）</a:t>
              </a:r>
              <a:endParaRPr lang="en-US" altLang="zh-CN" sz="3000" kern="100">
                <a:solidFill>
                  <a:schemeClr val="accent4"/>
                </a:solidFill>
                <a:ea typeface="楷体" panose="02010609060101010101" charset="-122"/>
              </a:endParaRPr>
            </a:p>
            <a:p>
              <a:pPr algn="just">
                <a:spcAft>
                  <a:spcPct val="0"/>
                </a:spcAft>
              </a:pPr>
              <a:r>
                <a:rPr lang="en-US" altLang="zh-CN" sz="3000" kern="100">
                  <a:solidFill>
                    <a:schemeClr val="accent4"/>
                  </a:solidFill>
                  <a:ea typeface="楷体" panose="02010609060101010101" charset="-122"/>
                </a:rPr>
                <a:t> </a:t>
              </a:r>
              <a:r>
                <a:rPr lang="en-US" altLang="zh-CN" sz="3300" err="1">
                  <a:solidFill>
                    <a:srgbClr val="000000"/>
                  </a:solidFill>
                  <a:latin typeface="华文楷体" pitchFamily="2" charset="-122"/>
                  <a:ea typeface="华文楷体" pitchFamily="2" charset="-122"/>
                  <a:cs typeface="Calibri" panose="020f0502020204030204" charset="0"/>
                </a:rPr>
                <a:t>yǐ</a:t>
              </a:r>
              <a:endParaRPr lang="en-US" altLang="zh-CN" sz="3300">
                <a:solidFill>
                  <a:srgbClr val="000000"/>
                </a:solidFill>
                <a:latin typeface="华文楷体" pitchFamily="2" charset="-122"/>
                <a:ea typeface="华文楷体" pitchFamily="2" charset="-122"/>
                <a:cs typeface="Calibri" panose="020f0502020204030204" charset="0"/>
              </a:endParaRPr>
            </a:p>
            <a:p>
              <a:pPr algn="just">
                <a:spcAft>
                  <a:spcPct val="0"/>
                </a:spcAft>
              </a:pPr>
              <a:r>
                <a:rPr lang="en-US" altLang="zh-CN" sz="3000" kern="100">
                  <a:solidFill>
                    <a:schemeClr val="accent4"/>
                  </a:solidFill>
                  <a:ea typeface="楷体" panose="02010609060101010101" charset="-122"/>
                </a:rPr>
                <a:t>           </a:t>
              </a:r>
              <a:r>
                <a:rPr lang="zh-CN" altLang="en-US" sz="3000" kern="100">
                  <a:solidFill>
                    <a:schemeClr val="accent4"/>
                  </a:solidFill>
                  <a:ea typeface="楷体" panose="02010609060101010101" charset="-122"/>
                </a:rPr>
                <a:t>语（语言）</a:t>
              </a:r>
              <a:endParaRPr lang="en-US" altLang="zh-CN" sz="3000" b="1" kern="100">
                <a:solidFill>
                  <a:schemeClr val="accent4"/>
                </a:solidFill>
                <a:ea typeface="楷体" panose="02010609060101010101" charset="-122"/>
              </a:endParaRPr>
            </a:p>
            <a:p>
              <a:pPr algn="just">
                <a:spcAft>
                  <a:spcPct val="0"/>
                </a:spcAft>
              </a:pPr>
              <a:endParaRPr lang="zh-CN" altLang="zh-CN" sz="2700" b="1" kern="100">
                <a:solidFill>
                  <a:schemeClr val="accent4"/>
                </a:solidFill>
                <a:ea typeface="楷体" panose="02010609060101010101" charset="-122"/>
              </a:endParaRPr>
            </a:p>
          </p:txBody>
        </p:sp>
        <p:sp>
          <p:nvSpPr>
            <p:cNvPr id="35" name="Left Brace 81"/>
            <p:cNvSpPr/>
            <p:nvPr/>
          </p:nvSpPr>
          <p:spPr bwMode="auto">
            <a:xfrm>
              <a:off x="734444" y="2325308"/>
              <a:ext cx="279393" cy="1378004"/>
            </a:xfrm>
            <a:prstGeom prst="leftBrace">
              <a:avLst>
                <a:gd name="adj1" fmla="val 51761"/>
                <a:gd name="adj2" fmla="val 51732"/>
              </a:avLst>
            </a:prstGeom>
            <a:noFill/>
            <a:ln w="9525">
              <a:solidFill>
                <a:srgbClr val="00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3429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685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0287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17145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0574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24003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27432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 b="1">
                <a:solidFill>
                  <a:srgbClr val="00642D"/>
                </a:solidFill>
                <a:ea typeface="楷体" panose="02010609060101010101" charset="-122"/>
              </a:endParaRPr>
            </a:p>
          </p:txBody>
        </p:sp>
      </p:grpSp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302175" y="979808"/>
            <a:ext cx="685800" cy="68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7" name="太阳形 36"/>
          <p:cNvSpPr/>
          <p:nvPr/>
        </p:nvSpPr>
        <p:spPr bwMode="auto">
          <a:xfrm>
            <a:off x="343996" y="2882827"/>
            <a:ext cx="685800" cy="685800"/>
          </a:xfrm>
          <a:prstGeom prst="sun">
            <a:avLst>
              <a:gd name="adj" fmla="val 16428"/>
            </a:avLst>
          </a:prstGeom>
          <a:gradFill flip="none" rotWithShape="1">
            <a:gsLst>
              <a:gs pos="0">
                <a:schemeClr val="accent1">
                  <a:lumMod val="75000"/>
                </a:schemeClr>
              </a:gs>
              <a:gs pos="61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shape">
              <a:fillToRect l="50000" t="50000" r="50000" b="50000"/>
            </a:path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defTabSz="685800"/>
            <a:endParaRPr lang="zh-CN" altLang="en-US" sz="1400"/>
          </a:p>
        </p:txBody>
      </p:sp>
    </p:spTree>
  </p:cSld>
  <p:clrMapOvr>
    <a:masterClrMapping/>
  </p:clrMapOvr>
  <p:transition spd="slow">
    <p:push dir="u"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 txBox="1"/>
          <p:nvPr/>
        </p:nvSpPr>
        <p:spPr bwMode="auto">
          <a:xfrm>
            <a:off x="513160" y="438151"/>
            <a:ext cx="1524000" cy="373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3429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4572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9144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13716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18288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/>
            <a:r>
              <a: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</a:rPr>
              <a:t>词汇解释</a:t>
            </a:r>
            <a:endParaRPr lang="zh-CN" altLang="zh-CN" sz="2400" b="1">
              <a:solidFill>
                <a:schemeClr val="bg1"/>
              </a:solidFill>
              <a:latin typeface="微软雅黑" panose="020b0503020204020204" pitchFamily="34" charset="-122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966737" y="1124738"/>
            <a:ext cx="9415055" cy="2793072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accent4"/>
                </a:solidFill>
              </a:rPr>
              <a:t> </a:t>
            </a:r>
            <a:r>
              <a:rPr lang="en-US" altLang="zh-CN" smtClean="0">
                <a:solidFill>
                  <a:schemeClr val="accent4"/>
                </a:solidFill>
              </a:rPr>
              <a:t>      </a:t>
            </a:r>
            <a:endParaRPr lang="en-US" altLang="zh-CN" sz="2400">
              <a:solidFill>
                <a:schemeClr val="accent4"/>
              </a:solidFill>
            </a:endParaRPr>
          </a:p>
          <a:p>
            <a:r>
              <a:rPr lang="zh-CN" altLang="en-US" sz="2700" b="1">
                <a:solidFill>
                  <a:schemeClr val="accent4"/>
                </a:solidFill>
                <a:ea typeface="楷体" panose="02010609060101010101" charset="-122"/>
              </a:rPr>
              <a:t>             </a:t>
            </a:r>
            <a:r>
              <a:rPr lang="en-US" altLang="zh-CN" sz="3000" b="1" err="1">
                <a:latin typeface="宋体" panose="02010600030101010101" pitchFamily="2" charset="-122"/>
                <a:ea typeface="宋体" panose="02010600030101010101" pitchFamily="2" charset="-122"/>
              </a:rPr>
              <a:t>dānɡ</a:t>
            </a:r>
            <a:r>
              <a:rPr lang="zh-CN" altLang="en-US" sz="3000" kern="100">
                <a:solidFill>
                  <a:schemeClr val="accent4"/>
                </a:solidFill>
                <a:ea typeface="楷体" panose="02010609060101010101" charset="-122"/>
              </a:rPr>
              <a:t>（当然）                     </a:t>
            </a:r>
            <a:r>
              <a:rPr lang="en-US" altLang="zh-CN" sz="3000" b="1" err="1">
                <a:latin typeface="宋体" panose="02010600030101010101" pitchFamily="2" charset="-122"/>
                <a:ea typeface="宋体" panose="02010600030101010101" pitchFamily="2" charset="-122"/>
              </a:rPr>
              <a:t>yào</a:t>
            </a:r>
            <a:r>
              <a:rPr lang="zh-CN" altLang="en-US" sz="3000" kern="100">
                <a:solidFill>
                  <a:schemeClr val="accent4"/>
                </a:solidFill>
                <a:ea typeface="楷体" panose="02010609060101010101" charset="-122"/>
              </a:rPr>
              <a:t>（要领）</a:t>
            </a:r>
            <a:endParaRPr lang="en-US" altLang="zh-CN" sz="3000" kern="100">
              <a:solidFill>
                <a:schemeClr val="accent4"/>
              </a:solidFill>
              <a:ea typeface="楷体" panose="02010609060101010101" charset="-122"/>
            </a:endParaRPr>
          </a:p>
          <a:p>
            <a:r>
              <a:rPr lang="en-US" altLang="zh-CN" sz="3000" kern="100">
                <a:solidFill>
                  <a:schemeClr val="accent4"/>
                </a:solidFill>
                <a:ea typeface="楷体" panose="02010609060101010101" charset="-122"/>
              </a:rPr>
              <a:t>  </a:t>
            </a:r>
            <a:r>
              <a:rPr lang="zh-CN" altLang="en-US" sz="3000" kern="100">
                <a:solidFill>
                  <a:schemeClr val="accent4"/>
                </a:solidFill>
                <a:ea typeface="楷体" panose="02010609060101010101" charset="-122"/>
              </a:rPr>
              <a:t>当</a:t>
            </a:r>
            <a:r>
              <a:rPr lang="en-US" altLang="zh-CN" sz="3000" kern="100">
                <a:solidFill>
                  <a:schemeClr val="accent4"/>
                </a:solidFill>
                <a:ea typeface="楷体" panose="02010609060101010101" charset="-122"/>
              </a:rPr>
              <a:t> </a:t>
            </a:r>
            <a:r>
              <a:rPr lang="zh-CN" altLang="en-US" sz="3000" kern="100">
                <a:solidFill>
                  <a:schemeClr val="bg1"/>
                </a:solidFill>
                <a:ea typeface="楷体" panose="02010609060101010101" charset="-122"/>
              </a:rPr>
              <a:t>男（男人）</a:t>
            </a:r>
            <a:r>
              <a:rPr lang="en-US" altLang="zh-CN" sz="3000" kern="100">
                <a:solidFill>
                  <a:schemeClr val="bg1"/>
                </a:solidFill>
                <a:ea typeface="楷体" panose="02010609060101010101" charset="-122"/>
              </a:rPr>
              <a:t>               </a:t>
            </a:r>
            <a:r>
              <a:rPr lang="zh-CN" altLang="en-US" sz="3000" kern="100">
                <a:solidFill>
                  <a:schemeClr val="accent4"/>
                </a:solidFill>
                <a:ea typeface="楷体" panose="02010609060101010101" charset="-122"/>
              </a:rPr>
              <a:t>要</a:t>
            </a:r>
            <a:endParaRPr lang="en-US" altLang="zh-CN" sz="3000" kern="100">
              <a:solidFill>
                <a:schemeClr val="accent4"/>
              </a:solidFill>
              <a:ea typeface="楷体" panose="02010609060101010101" charset="-122"/>
            </a:endParaRPr>
          </a:p>
          <a:p>
            <a:r>
              <a:rPr lang="zh-CN" altLang="en-US" sz="3000" kern="100">
                <a:solidFill>
                  <a:schemeClr val="accent4"/>
                </a:solidFill>
                <a:ea typeface="楷体" panose="02010609060101010101" charset="-122"/>
              </a:rPr>
              <a:t>            </a:t>
            </a:r>
            <a:r>
              <a:rPr lang="en-US" altLang="zh-CN" sz="3000" b="1" err="1">
                <a:latin typeface="宋体" panose="02010600030101010101" pitchFamily="2" charset="-122"/>
                <a:ea typeface="宋体" panose="02010600030101010101" pitchFamily="2" charset="-122"/>
              </a:rPr>
              <a:t>dànɡ</a:t>
            </a:r>
            <a:r>
              <a:rPr lang="zh-CN" altLang="en-US" sz="3000" kern="100">
                <a:solidFill>
                  <a:schemeClr val="accent4"/>
                </a:solidFill>
                <a:ea typeface="楷体" panose="02010609060101010101" charset="-122"/>
              </a:rPr>
              <a:t>（上当）                     </a:t>
            </a:r>
            <a:r>
              <a:rPr lang="en-US" altLang="zh-CN" sz="3000" b="1" err="1">
                <a:latin typeface="宋体" panose="02010600030101010101" pitchFamily="2" charset="-122"/>
                <a:ea typeface="宋体" panose="02010600030101010101" pitchFamily="2" charset="-122"/>
              </a:rPr>
              <a:t>yāo</a:t>
            </a:r>
            <a:r>
              <a:rPr lang="zh-CN" altLang="en-US" sz="3000" kern="100">
                <a:solidFill>
                  <a:schemeClr val="accent4"/>
                </a:solidFill>
                <a:ea typeface="楷体" panose="02010609060101010101" charset="-122"/>
              </a:rPr>
              <a:t>（要求）</a:t>
            </a:r>
          </a:p>
          <a:p>
            <a:pPr>
              <a:lnSpc>
                <a:spcPct val="150000"/>
              </a:lnSpc>
            </a:pPr>
            <a:endParaRPr lang="en-US" altLang="zh-CN" sz="3000" kern="100">
              <a:solidFill>
                <a:schemeClr val="accent4"/>
              </a:solidFill>
              <a:ea typeface="楷体" panose="02010609060101010101" charset="-122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1108607" y="3384745"/>
            <a:ext cx="5058860" cy="1892826"/>
            <a:chOff x="-328630" y="2009423"/>
            <a:chExt cx="6745146" cy="2523767"/>
          </a:xfrm>
        </p:grpSpPr>
        <p:sp>
          <p:nvSpPr>
            <p:cNvPr id="11" name="矩形 10"/>
            <p:cNvSpPr/>
            <p:nvPr/>
          </p:nvSpPr>
          <p:spPr>
            <a:xfrm>
              <a:off x="-328630" y="2009423"/>
              <a:ext cx="6745146" cy="2523767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3429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685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0287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17145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0574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24003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27432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just">
                <a:spcAft>
                  <a:spcPct val="0"/>
                </a:spcAft>
              </a:pPr>
              <a:r>
                <a:rPr lang="zh-CN" altLang="en-US" sz="3000" kern="100">
                  <a:solidFill>
                    <a:schemeClr val="accent4"/>
                  </a:solidFill>
                  <a:ea typeface="楷体" panose="02010609060101010101" charset="-122"/>
                </a:rPr>
                <a:t>           </a:t>
              </a:r>
              <a:r>
                <a:rPr lang="en-US" altLang="zh-CN" sz="3000" b="1" err="1">
                  <a:latin typeface="宋体" panose="02010600030101010101" pitchFamily="2" charset="-122"/>
                  <a:ea typeface="宋体" panose="02010600030101010101" pitchFamily="2" charset="-122"/>
                </a:rPr>
                <a:t>ɡěi </a:t>
              </a:r>
              <a:r>
                <a:rPr lang="zh-CN" altLang="en-US" sz="3000" kern="100">
                  <a:solidFill>
                    <a:schemeClr val="accent4"/>
                  </a:solidFill>
                  <a:ea typeface="楷体" panose="02010609060101010101" charset="-122"/>
                </a:rPr>
                <a:t>（送给）</a:t>
              </a:r>
              <a:endParaRPr lang="en-US" altLang="zh-CN" sz="3000" kern="100">
                <a:solidFill>
                  <a:schemeClr val="accent4"/>
                </a:solidFill>
                <a:ea typeface="楷体" panose="02010609060101010101" charset="-122"/>
              </a:endParaRPr>
            </a:p>
            <a:p>
              <a:pPr algn="just">
                <a:spcAft>
                  <a:spcPct val="0"/>
                </a:spcAft>
              </a:pPr>
              <a:r>
                <a:rPr lang="en-US" altLang="zh-CN" sz="3000" kern="100">
                  <a:solidFill>
                    <a:schemeClr val="accent4"/>
                  </a:solidFill>
                  <a:ea typeface="楷体" panose="02010609060101010101" charset="-122"/>
                </a:rPr>
                <a:t> </a:t>
              </a:r>
              <a:endParaRPr lang="en-US" altLang="zh-CN" sz="3000" kern="100">
                <a:solidFill>
                  <a:schemeClr val="accent4"/>
                </a:solidFill>
                <a:ea typeface="楷体" panose="02010609060101010101" charset="-122"/>
              </a:endParaRPr>
            </a:p>
            <a:p>
              <a:pPr algn="just">
                <a:spcAft>
                  <a:spcPct val="0"/>
                </a:spcAft>
              </a:pPr>
              <a:r>
                <a:rPr lang="en-US" altLang="zh-CN" sz="3000" kern="100">
                  <a:solidFill>
                    <a:schemeClr val="accent4"/>
                  </a:solidFill>
                  <a:ea typeface="楷体" panose="02010609060101010101" charset="-122"/>
                </a:rPr>
                <a:t>           </a:t>
              </a:r>
              <a:r>
                <a:rPr lang="en-US" altLang="zh-CN" sz="3000" b="1" err="1">
                  <a:latin typeface="宋体" panose="02010600030101010101" pitchFamily="2" charset="-122"/>
                  <a:ea typeface="宋体" panose="02010600030101010101" pitchFamily="2" charset="-122"/>
                </a:rPr>
                <a:t>jǐ  </a:t>
              </a:r>
              <a:r>
                <a:rPr lang="zh-CN" altLang="en-US" sz="3000" kern="100">
                  <a:solidFill>
                    <a:schemeClr val="accent4"/>
                  </a:solidFill>
                  <a:ea typeface="楷体" panose="02010609060101010101" charset="-122"/>
                </a:rPr>
                <a:t>（给予）</a:t>
              </a:r>
              <a:endParaRPr lang="en-US" altLang="zh-CN" sz="3000" b="1" kern="100">
                <a:solidFill>
                  <a:schemeClr val="accent4"/>
                </a:solidFill>
                <a:ea typeface="楷体" panose="02010609060101010101" charset="-122"/>
              </a:endParaRPr>
            </a:p>
            <a:p>
              <a:pPr algn="just">
                <a:spcAft>
                  <a:spcPct val="0"/>
                </a:spcAft>
              </a:pPr>
              <a:endParaRPr lang="zh-CN" altLang="zh-CN" sz="2700" b="1" kern="100">
                <a:solidFill>
                  <a:schemeClr val="accent4"/>
                </a:solidFill>
                <a:ea typeface="楷体" panose="02010609060101010101" charset="-122"/>
              </a:endParaRPr>
            </a:p>
          </p:txBody>
        </p:sp>
        <p:sp>
          <p:nvSpPr>
            <p:cNvPr id="17" name="Left Brace 81"/>
            <p:cNvSpPr/>
            <p:nvPr/>
          </p:nvSpPr>
          <p:spPr bwMode="auto">
            <a:xfrm>
              <a:off x="734444" y="2325308"/>
              <a:ext cx="279393" cy="1378004"/>
            </a:xfrm>
            <a:prstGeom prst="leftBrace">
              <a:avLst>
                <a:gd name="adj1" fmla="val 51761"/>
                <a:gd name="adj2" fmla="val 51732"/>
              </a:avLst>
            </a:prstGeom>
            <a:noFill/>
            <a:ln w="9525">
              <a:solidFill>
                <a:srgbClr val="00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3429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685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0287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17145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0574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24003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2743200" algn="l" defTabSz="6858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 b="1">
                <a:solidFill>
                  <a:srgbClr val="00642D"/>
                </a:solidFill>
                <a:ea typeface="楷体" panose="02010609060101010101" charset="-122"/>
              </a:endParaRPr>
            </a:p>
          </p:txBody>
        </p:sp>
      </p:grpSp>
      <p:sp>
        <p:nvSpPr>
          <p:cNvPr id="19" name="Left Brace 81"/>
          <p:cNvSpPr/>
          <p:nvPr/>
        </p:nvSpPr>
        <p:spPr bwMode="auto">
          <a:xfrm>
            <a:off x="5960779" y="1900969"/>
            <a:ext cx="209545" cy="1033503"/>
          </a:xfrm>
          <a:prstGeom prst="leftBrace">
            <a:avLst>
              <a:gd name="adj1" fmla="val 51761"/>
              <a:gd name="adj2" fmla="val 51732"/>
            </a:avLst>
          </a:prstGeom>
          <a:noFill/>
          <a:ln w="9525">
            <a:solidFill>
              <a:srgbClr val="000000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rot="0" vert="horz" wrap="square" lIns="68580" tIns="34290" rIns="68580" bIns="34290" anchor="t" anchorCtr="0" upright="1">
            <a:no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642D"/>
              </a:solidFill>
            </a:endParaRPr>
          </a:p>
        </p:txBody>
      </p:sp>
      <p:sp>
        <p:nvSpPr>
          <p:cNvPr id="2" name="Rectangle 3"/>
          <p:cNvSpPr>
            <a:spLocks noChangeArrowheads="1"/>
          </p:cNvSpPr>
          <p:nvPr/>
        </p:nvSpPr>
        <p:spPr bwMode="auto">
          <a:xfrm>
            <a:off x="0" y="-1674"/>
            <a:ext cx="138564" cy="3462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68580" tIns="34290" rIns="68580" bIns="34290" numCol="1" anchor="ctr" anchorCtr="0" compatLnSpc="1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Left Brace 81"/>
          <p:cNvSpPr/>
          <p:nvPr/>
        </p:nvSpPr>
        <p:spPr bwMode="auto">
          <a:xfrm>
            <a:off x="1895469" y="1906955"/>
            <a:ext cx="209545" cy="1033503"/>
          </a:xfrm>
          <a:prstGeom prst="leftBrace">
            <a:avLst>
              <a:gd name="adj1" fmla="val 51761"/>
              <a:gd name="adj2" fmla="val 51732"/>
            </a:avLst>
          </a:prstGeom>
          <a:noFill/>
          <a:ln w="9525">
            <a:solidFill>
              <a:srgbClr val="000000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rot="0" vert="horz" wrap="square" lIns="68580" tIns="34290" rIns="68580" bIns="34290" anchor="t" anchorCtr="0" upright="1">
            <a:no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>
              <a:solidFill>
                <a:srgbClr val="00642D"/>
              </a:solidFill>
            </a:endParaRPr>
          </a:p>
        </p:txBody>
      </p:sp>
      <p:sp>
        <p:nvSpPr>
          <p:cNvPr id="9" name="矩形 8"/>
          <p:cNvSpPr/>
          <p:nvPr/>
        </p:nvSpPr>
        <p:spPr>
          <a:xfrm>
            <a:off x="1267946" y="3857785"/>
            <a:ext cx="523220" cy="530915"/>
          </a:xfrm>
          <a:prstGeom prst="rect">
            <a:avLst/>
          </a:prstGeom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3000" kern="100">
                <a:solidFill>
                  <a:schemeClr val="accent4"/>
                </a:solidFill>
                <a:ea typeface="楷体" panose="02010609060101010101" charset="-122"/>
              </a:rPr>
              <a:t>给</a:t>
            </a:r>
          </a:p>
        </p:txBody>
      </p:sp>
      <p:sp>
        <p:nvSpPr>
          <p:cNvPr id="23" name="太阳形 22"/>
          <p:cNvSpPr/>
          <p:nvPr/>
        </p:nvSpPr>
        <p:spPr bwMode="auto">
          <a:xfrm>
            <a:off x="455715" y="1061790"/>
            <a:ext cx="685800" cy="685800"/>
          </a:xfrm>
          <a:prstGeom prst="sun">
            <a:avLst>
              <a:gd name="adj" fmla="val 16428"/>
            </a:avLst>
          </a:prstGeom>
          <a:gradFill flip="none" rotWithShape="1">
            <a:gsLst>
              <a:gs pos="0">
                <a:schemeClr val="accent1">
                  <a:lumMod val="75000"/>
                </a:schemeClr>
              </a:gs>
              <a:gs pos="61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shape">
              <a:fillToRect l="50000" t="50000" r="50000" b="50000"/>
            </a:path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defTabSz="685800"/>
            <a:endParaRPr lang="zh-CN" altLang="en-US" sz="1400"/>
          </a:p>
        </p:txBody>
      </p:sp>
      <p:sp>
        <p:nvSpPr>
          <p:cNvPr id="24" name="TextBox 23"/>
          <p:cNvSpPr txBox="1"/>
          <p:nvPr/>
        </p:nvSpPr>
        <p:spPr>
          <a:xfrm>
            <a:off x="1165211" y="1139233"/>
            <a:ext cx="2508714" cy="484748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700">
                <a:solidFill>
                  <a:schemeClr val="accent4"/>
                </a:solidFill>
                <a:latin typeface="+mj-ea"/>
                <a:ea typeface="+mj-ea"/>
              </a:rPr>
              <a:t>同音</a:t>
            </a:r>
            <a:r>
              <a:rPr lang="zh-CN" altLang="zh-CN" sz="2700">
                <a:solidFill>
                  <a:schemeClr val="accent4"/>
                </a:solidFill>
                <a:latin typeface="+mj-ea"/>
                <a:ea typeface="+mj-ea"/>
              </a:rPr>
              <a:t>字辨识</a:t>
            </a:r>
            <a:endParaRPr lang="zh-CN" altLang="en-US" sz="2700">
              <a:solidFill>
                <a:schemeClr val="accent4"/>
              </a:solidFill>
              <a:latin typeface="+mj-ea"/>
              <a:ea typeface="+mj-ea"/>
            </a:endParaRPr>
          </a:p>
        </p:txBody>
      </p:sp>
      <p:pic>
        <p:nvPicPr>
          <p:cNvPr id="6146" name="Picture 2" descr="http://pic.qiantucdn.com/58pic/16/59/69/71J58PICKji_1024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167467" y="3416014"/>
            <a:ext cx="2203648" cy="1464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push dir="u"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 txBox="1"/>
          <p:nvPr/>
        </p:nvSpPr>
        <p:spPr bwMode="auto">
          <a:xfrm>
            <a:off x="513160" y="438151"/>
            <a:ext cx="1524000" cy="373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3429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4572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9144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13716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18288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/>
            <a:r>
              <a: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</a:rPr>
              <a:t>词汇解释</a:t>
            </a:r>
            <a:endParaRPr lang="zh-CN" altLang="zh-CN" sz="2400" b="1">
              <a:solidFill>
                <a:schemeClr val="bg1"/>
              </a:solidFill>
              <a:latin typeface="微软雅黑" panose="020b0503020204020204" pitchFamily="34" charset="-122"/>
            </a:endParaRPr>
          </a:p>
        </p:txBody>
      </p:sp>
      <p:sp>
        <p:nvSpPr>
          <p:cNvPr id="2" name="Rectangle 3"/>
          <p:cNvSpPr>
            <a:spLocks noChangeArrowheads="1"/>
          </p:cNvSpPr>
          <p:nvPr/>
        </p:nvSpPr>
        <p:spPr bwMode="auto">
          <a:xfrm>
            <a:off x="0" y="-1674"/>
            <a:ext cx="138564" cy="3462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68580" tIns="34290" rIns="68580" bIns="34290" numCol="1" anchor="ctr" anchorCtr="0" compatLnSpc="1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太阳形 22"/>
          <p:cNvSpPr/>
          <p:nvPr/>
        </p:nvSpPr>
        <p:spPr bwMode="auto">
          <a:xfrm>
            <a:off x="108857" y="1058553"/>
            <a:ext cx="488010" cy="530759"/>
          </a:xfrm>
          <a:prstGeom prst="sun">
            <a:avLst>
              <a:gd name="adj" fmla="val 16428"/>
            </a:avLst>
          </a:prstGeom>
          <a:gradFill flip="none" rotWithShape="1">
            <a:gsLst>
              <a:gs pos="0">
                <a:schemeClr val="accent1">
                  <a:lumMod val="75000"/>
                </a:schemeClr>
              </a:gs>
              <a:gs pos="61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shape">
              <a:fillToRect l="50000" t="50000" r="50000" b="50000"/>
            </a:path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defTabSz="685800"/>
            <a:endParaRPr lang="zh-CN" altLang="en-US" sz="1400"/>
          </a:p>
        </p:txBody>
      </p:sp>
      <p:sp>
        <p:nvSpPr>
          <p:cNvPr id="14" name="矩形 13"/>
          <p:cNvSpPr/>
          <p:nvPr/>
        </p:nvSpPr>
        <p:spPr>
          <a:xfrm>
            <a:off x="553325" y="1047669"/>
            <a:ext cx="8362074" cy="3854902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zh-CN" sz="3000">
                <a:solidFill>
                  <a:schemeClr val="accent4"/>
                </a:solidFill>
                <a:latin typeface="+mj-ea"/>
                <a:ea typeface="+mj-ea"/>
              </a:rPr>
              <a:t>近义词</a:t>
            </a:r>
            <a:endParaRPr lang="en-US" altLang="zh-CN" sz="3000">
              <a:solidFill>
                <a:schemeClr val="accent4"/>
              </a:solidFill>
              <a:latin typeface="+mj-ea"/>
              <a:ea typeface="+mj-ea"/>
            </a:endParaRPr>
          </a:p>
          <a:p>
            <a:pPr>
              <a:lnSpc>
                <a:spcPct val="150000"/>
              </a:lnSpc>
            </a:pPr>
            <a:r>
              <a:rPr lang="zh-CN" altLang="en-US" sz="2400">
                <a:latin typeface="华文楷体" pitchFamily="2" charset="-122"/>
                <a:ea typeface="华文楷体" pitchFamily="2" charset="-122"/>
              </a:rPr>
              <a:t>辨析近义词：</a:t>
            </a:r>
            <a:r>
              <a:rPr lang="zh-CN" altLang="en-US" sz="240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</a:rPr>
              <a:t>可以</a:t>
            </a:r>
            <a:r>
              <a:rPr lang="en-US" altLang="zh-CN" sz="240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</a:rPr>
              <a:t>——</a:t>
            </a:r>
            <a:r>
              <a:rPr lang="zh-CN" altLang="en-US" sz="240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</a:rPr>
              <a:t>能够</a:t>
            </a:r>
          </a:p>
          <a:p>
            <a:pPr>
              <a:lnSpc>
                <a:spcPct val="150000"/>
              </a:lnSpc>
            </a:pPr>
            <a:r>
              <a:rPr lang="zh-CN" altLang="en-US" sz="2400">
                <a:latin typeface="华文楷体" pitchFamily="2" charset="-122"/>
                <a:ea typeface="华文楷体" pitchFamily="2" charset="-122"/>
              </a:rPr>
              <a:t>同：都有“可能和能够的意思”的意思。</a:t>
            </a:r>
          </a:p>
          <a:p>
            <a:pPr>
              <a:lnSpc>
                <a:spcPct val="150000"/>
              </a:lnSpc>
            </a:pPr>
            <a:r>
              <a:rPr lang="zh-CN" altLang="en-US" sz="2400">
                <a:latin typeface="华文楷体" pitchFamily="2" charset="-122"/>
                <a:ea typeface="华文楷体" pitchFamily="2" charset="-122"/>
              </a:rPr>
              <a:t>异：“能够”更侧重于表示具备某种能力</a:t>
            </a:r>
            <a:r>
              <a:rPr lang="en-US" altLang="zh-CN" sz="2400">
                <a:latin typeface="华文楷体" pitchFamily="2" charset="-122"/>
                <a:ea typeface="华文楷体" pitchFamily="2" charset="-122"/>
              </a:rPr>
              <a:t>,</a:t>
            </a:r>
            <a:r>
              <a:rPr lang="zh-CN" altLang="en-US" sz="2400">
                <a:latin typeface="华文楷体" pitchFamily="2" charset="-122"/>
                <a:ea typeface="华文楷体" pitchFamily="2" charset="-122"/>
              </a:rPr>
              <a:t>表示有条件达到、做到</a:t>
            </a:r>
            <a:r>
              <a:rPr lang="en-US" altLang="zh-CN" sz="2400">
                <a:latin typeface="华文楷体" pitchFamily="2" charset="-122"/>
                <a:ea typeface="华文楷体" pitchFamily="2" charset="-122"/>
              </a:rPr>
              <a:t>;“</a:t>
            </a:r>
            <a:r>
              <a:rPr lang="zh-CN" altLang="en-US" sz="2400">
                <a:latin typeface="华文楷体" pitchFamily="2" charset="-122"/>
                <a:ea typeface="华文楷体" pitchFamily="2" charset="-122"/>
              </a:rPr>
              <a:t>可以”则侧重于主观上愿意、许可。</a:t>
            </a:r>
          </a:p>
          <a:p>
            <a:pPr>
              <a:lnSpc>
                <a:spcPct val="150000"/>
              </a:lnSpc>
            </a:pPr>
            <a:r>
              <a:rPr lang="zh-CN" altLang="en-US" sz="2400">
                <a:latin typeface="华文楷体" pitchFamily="2" charset="-122"/>
                <a:ea typeface="华文楷体" pitchFamily="2" charset="-122"/>
              </a:rPr>
              <a:t>造句：“明天有集体活动，你们可以带上玩具到学校来，能够带上自己做的玩具就更好了。”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 txBox="1"/>
          <p:nvPr/>
        </p:nvSpPr>
        <p:spPr bwMode="auto">
          <a:xfrm>
            <a:off x="513160" y="438151"/>
            <a:ext cx="1524000" cy="373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3429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4572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9144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13716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18288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/>
            <a:r>
              <a: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</a:rPr>
              <a:t>词汇解释</a:t>
            </a:r>
            <a:endParaRPr lang="zh-CN" altLang="zh-CN" sz="2400" b="1">
              <a:solidFill>
                <a:schemeClr val="bg1"/>
              </a:solidFill>
              <a:latin typeface="微软雅黑" panose="020b0503020204020204" pitchFamily="34" charset="-122"/>
            </a:endParaRPr>
          </a:p>
        </p:txBody>
      </p:sp>
      <p:sp>
        <p:nvSpPr>
          <p:cNvPr id="2" name="Rectangle 3"/>
          <p:cNvSpPr>
            <a:spLocks noChangeArrowheads="1"/>
          </p:cNvSpPr>
          <p:nvPr/>
        </p:nvSpPr>
        <p:spPr bwMode="auto">
          <a:xfrm>
            <a:off x="0" y="-1674"/>
            <a:ext cx="138564" cy="3462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68580" tIns="34290" rIns="68580" bIns="34290" numCol="1" anchor="ctr" anchorCtr="0" compatLnSpc="1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太阳形 22"/>
          <p:cNvSpPr/>
          <p:nvPr/>
        </p:nvSpPr>
        <p:spPr bwMode="auto">
          <a:xfrm>
            <a:off x="76201" y="1145638"/>
            <a:ext cx="488010" cy="530759"/>
          </a:xfrm>
          <a:prstGeom prst="sun">
            <a:avLst>
              <a:gd name="adj" fmla="val 16428"/>
            </a:avLst>
          </a:prstGeom>
          <a:gradFill flip="none" rotWithShape="1">
            <a:gsLst>
              <a:gs pos="0">
                <a:schemeClr val="accent1">
                  <a:lumMod val="75000"/>
                </a:schemeClr>
              </a:gs>
              <a:gs pos="61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shape">
              <a:fillToRect l="50000" t="50000" r="50000" b="50000"/>
            </a:path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68580" tIns="34290" rIns="68580" bIns="34290" numCol="1" rtlCol="0" anchor="t" anchorCtr="0" compatLnSpc="1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defTabSz="685800"/>
            <a:endParaRPr lang="zh-CN" altLang="en-US" sz="1400"/>
          </a:p>
        </p:txBody>
      </p:sp>
      <p:sp>
        <p:nvSpPr>
          <p:cNvPr id="14" name="矩形 13"/>
          <p:cNvSpPr/>
          <p:nvPr/>
        </p:nvSpPr>
        <p:spPr>
          <a:xfrm>
            <a:off x="596867" y="1156524"/>
            <a:ext cx="8362075" cy="3808735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3000">
                <a:solidFill>
                  <a:schemeClr val="accent4"/>
                </a:solidFill>
                <a:latin typeface="+mj-ea"/>
                <a:ea typeface="+mj-ea"/>
              </a:rPr>
              <a:t>反</a:t>
            </a:r>
            <a:r>
              <a:rPr lang="zh-CN" altLang="zh-CN" sz="3000">
                <a:solidFill>
                  <a:schemeClr val="accent4"/>
                </a:solidFill>
                <a:latin typeface="+mj-ea"/>
                <a:ea typeface="+mj-ea"/>
              </a:rPr>
              <a:t>义词</a:t>
            </a:r>
            <a:endParaRPr lang="en-US" altLang="zh-CN" sz="3000">
              <a:solidFill>
                <a:schemeClr val="accent4"/>
              </a:solidFill>
              <a:latin typeface="+mj-ea"/>
              <a:ea typeface="+mj-ea"/>
            </a:endParaRPr>
          </a:p>
          <a:p>
            <a:r>
              <a:rPr lang="zh-CN" altLang="en-US" sz="2400" b="1">
                <a:solidFill>
                  <a:schemeClr val="accent4"/>
                </a:solidFill>
                <a:latin typeface="+mj-ea"/>
                <a:ea typeface="+mj-ea"/>
              </a:rPr>
              <a:t>               小</a:t>
            </a:r>
            <a:r>
              <a:rPr lang="en-US" altLang="zh-CN" sz="2400" b="1">
                <a:solidFill>
                  <a:schemeClr val="accent4"/>
                </a:solidFill>
                <a:latin typeface="+mj-ea"/>
                <a:ea typeface="+mj-ea"/>
              </a:rPr>
              <a:t>—</a:t>
            </a:r>
            <a:r>
              <a:rPr lang="zh-CN" altLang="en-US" sz="2400" b="1">
                <a:solidFill>
                  <a:schemeClr val="accent4"/>
                </a:solidFill>
                <a:latin typeface="+mj-ea"/>
                <a:ea typeface="+mj-ea"/>
              </a:rPr>
              <a:t>大    来</a:t>
            </a:r>
            <a:r>
              <a:rPr lang="en-US" altLang="zh-CN" sz="2400" b="1">
                <a:solidFill>
                  <a:schemeClr val="accent4"/>
                </a:solidFill>
                <a:latin typeface="+mj-ea"/>
                <a:ea typeface="+mj-ea"/>
              </a:rPr>
              <a:t>—</a:t>
            </a:r>
            <a:r>
              <a:rPr lang="zh-CN" altLang="en-US" sz="2400" b="1">
                <a:solidFill>
                  <a:schemeClr val="accent4"/>
                </a:solidFill>
                <a:latin typeface="+mj-ea"/>
                <a:ea typeface="+mj-ea"/>
              </a:rPr>
              <a:t>去    下</a:t>
            </a:r>
            <a:r>
              <a:rPr lang="en-US" altLang="zh-CN" sz="2400" b="1">
                <a:solidFill>
                  <a:schemeClr val="accent4"/>
                </a:solidFill>
                <a:latin typeface="+mj-ea"/>
                <a:ea typeface="+mj-ea"/>
              </a:rPr>
              <a:t>—</a:t>
            </a:r>
            <a:r>
              <a:rPr lang="zh-CN" altLang="en-US" sz="2400" b="1">
                <a:solidFill>
                  <a:schemeClr val="accent4"/>
                </a:solidFill>
                <a:latin typeface="+mj-ea"/>
                <a:ea typeface="+mj-ea"/>
              </a:rPr>
              <a:t>上    可以</a:t>
            </a:r>
            <a:r>
              <a:rPr lang="en-US" altLang="zh-CN" sz="2400" b="1">
                <a:solidFill>
                  <a:schemeClr val="accent4"/>
                </a:solidFill>
                <a:latin typeface="+mj-ea"/>
                <a:ea typeface="+mj-ea"/>
              </a:rPr>
              <a:t>—</a:t>
            </a:r>
            <a:r>
              <a:rPr lang="zh-CN" altLang="en-US" sz="2400" b="1">
                <a:solidFill>
                  <a:schemeClr val="accent4"/>
                </a:solidFill>
                <a:latin typeface="+mj-ea"/>
                <a:ea typeface="+mj-ea"/>
              </a:rPr>
              <a:t>不能</a:t>
            </a:r>
            <a:endParaRPr lang="en-US" altLang="zh-CN" sz="2400" b="1">
              <a:solidFill>
                <a:schemeClr val="accent4"/>
              </a:solidFill>
              <a:latin typeface="+mj-ea"/>
              <a:ea typeface="+mj-ea"/>
            </a:endParaRPr>
          </a:p>
          <a:p>
            <a:pPr>
              <a:lnSpc>
                <a:spcPct val="150000"/>
              </a:lnSpc>
            </a:pPr>
            <a:r>
              <a:rPr lang="zh-CN" altLang="en-US" sz="2100">
                <a:latin typeface="华文楷体" pitchFamily="2" charset="-122"/>
                <a:ea typeface="华文楷体" pitchFamily="2" charset="-122"/>
              </a:rPr>
              <a:t>辨析反义词：小</a:t>
            </a:r>
            <a:r>
              <a:rPr lang="en-US" altLang="zh-CN" sz="2100">
                <a:latin typeface="华文楷体" pitchFamily="2" charset="-122"/>
                <a:ea typeface="华文楷体" pitchFamily="2" charset="-122"/>
              </a:rPr>
              <a:t>——</a:t>
            </a:r>
            <a:r>
              <a:rPr lang="zh-CN" altLang="en-US" sz="2100">
                <a:latin typeface="华文楷体" pitchFamily="2" charset="-122"/>
                <a:ea typeface="华文楷体" pitchFamily="2" charset="-122"/>
              </a:rPr>
              <a:t>大</a:t>
            </a:r>
          </a:p>
          <a:p>
            <a:pPr>
              <a:lnSpc>
                <a:spcPct val="150000"/>
              </a:lnSpc>
            </a:pPr>
            <a:r>
              <a:rPr lang="zh-CN" altLang="en-US" sz="2100">
                <a:latin typeface="华文楷体" pitchFamily="2" charset="-122"/>
                <a:ea typeface="华文楷体" pitchFamily="2" charset="-122"/>
              </a:rPr>
              <a:t>“小”指面积、体积、容量、数量、强度、力量不及一般或不及所比较的对象，也指范围窄，程度浅，性质不重要。</a:t>
            </a:r>
          </a:p>
          <a:p>
            <a:pPr>
              <a:lnSpc>
                <a:spcPct val="150000"/>
              </a:lnSpc>
            </a:pPr>
            <a:r>
              <a:rPr lang="zh-CN" altLang="en-US" sz="2100">
                <a:latin typeface="华文楷体" pitchFamily="2" charset="-122"/>
                <a:ea typeface="华文楷体" pitchFamily="2" charset="-122"/>
              </a:rPr>
              <a:t>“大”指面积、体积、容量、数量、强度、力量超过一般或超过所比较的对象，也指规模广，程度深，性质重要。</a:t>
            </a:r>
          </a:p>
          <a:p>
            <a:pPr>
              <a:lnSpc>
                <a:spcPct val="150000"/>
              </a:lnSpc>
            </a:pPr>
            <a:r>
              <a:rPr lang="zh-CN" altLang="en-US" sz="2100">
                <a:latin typeface="华文楷体" pitchFamily="2" charset="-122"/>
                <a:ea typeface="华文楷体" pitchFamily="2" charset="-122"/>
              </a:rPr>
              <a:t>造句：小毛病如果不及时纠正，就要酿成大问题。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 txBox="1"/>
          <p:nvPr/>
        </p:nvSpPr>
        <p:spPr bwMode="auto">
          <a:xfrm>
            <a:off x="513160" y="438151"/>
            <a:ext cx="1524000" cy="373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3429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4572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9144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13716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18288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/>
            <a:r>
              <a: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</a:rPr>
              <a:t>句段研读</a:t>
            </a:r>
            <a:endParaRPr lang="zh-CN" altLang="zh-CN" sz="2400" b="1">
              <a:solidFill>
                <a:schemeClr val="bg1"/>
              </a:solidFill>
              <a:latin typeface="微软雅黑" panose="020b0503020204020204" pitchFamily="34" charset="-122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21450" y="1107282"/>
            <a:ext cx="8517751" cy="761747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000">
                <a:latin typeface="+mj-ea"/>
                <a:ea typeface="+mj-ea"/>
              </a:rPr>
              <a:t>【</a:t>
            </a:r>
            <a:r>
              <a:rPr lang="zh-CN" altLang="en-US" sz="3000">
                <a:latin typeface="+mj-ea"/>
                <a:ea typeface="+mj-ea"/>
              </a:rPr>
              <a:t>例</a:t>
            </a:r>
            <a:r>
              <a:rPr lang="en-US" altLang="zh-CN" sz="3000">
                <a:latin typeface="+mj-ea"/>
                <a:ea typeface="+mj-ea"/>
              </a:rPr>
              <a:t>】</a:t>
            </a:r>
            <a:r>
              <a:rPr lang="zh-CN" altLang="en-US" sz="3000">
                <a:latin typeface="+mj-ea"/>
                <a:ea typeface="+mj-ea"/>
              </a:rPr>
              <a:t>赏析：</a:t>
            </a:r>
            <a:r>
              <a:rPr lang="en-US" altLang="zh-CN" sz="3000">
                <a:latin typeface="+mj-ea"/>
                <a:ea typeface="+mj-ea"/>
              </a:rPr>
              <a:t>1.</a:t>
            </a:r>
            <a:r>
              <a:rPr lang="zh-CN" altLang="en-US" sz="3000">
                <a:latin typeface="+mj-ea"/>
                <a:ea typeface="+mj-ea"/>
              </a:rPr>
              <a:t>下雨了，雨点儿淅啦啦，淅啦啦！</a:t>
            </a:r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408267" y="2124713"/>
            <a:ext cx="6107438" cy="1962076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10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</a:rPr>
              <a:t>【</a:t>
            </a:r>
            <a:r>
              <a:rPr lang="zh-CN" altLang="en-US" sz="210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</a:rPr>
              <a:t>答案</a:t>
            </a:r>
            <a:r>
              <a:rPr lang="en-US" altLang="zh-CN" sz="210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</a:rPr>
              <a:t>】</a:t>
            </a:r>
            <a:r>
              <a:rPr lang="zh-CN" altLang="en-US" sz="210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</a:rPr>
              <a:t>这是本文的第一句。作者一开始就点明“下雨了”，并用“淅啦啦”一词写出了雨的细小，既有声，又有形。正是这酥麻的细雨，激发了青蛙创作的热情</a:t>
            </a:r>
            <a:r>
              <a:rPr lang="zh-CN" altLang="en-US" sz="2100" smtClean="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</a:rPr>
              <a:t>。</a:t>
            </a:r>
            <a:endParaRPr lang="zh-CN" altLang="en-US" sz="2100">
              <a:solidFill>
                <a:srgbClr val="FF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pic>
        <p:nvPicPr>
          <p:cNvPr id="8" name="Picture 2" descr="06239741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509660" y="3080658"/>
            <a:ext cx="2188029" cy="1898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 txBox="1"/>
          <p:nvPr/>
        </p:nvSpPr>
        <p:spPr bwMode="auto">
          <a:xfrm>
            <a:off x="513160" y="438151"/>
            <a:ext cx="1524000" cy="373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3429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4572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9144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13716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18288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/>
            <a:r>
              <a: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</a:rPr>
              <a:t>句段研读</a:t>
            </a:r>
            <a:endParaRPr lang="zh-CN" altLang="zh-CN" sz="2400" b="1">
              <a:solidFill>
                <a:schemeClr val="bg1"/>
              </a:solidFill>
              <a:latin typeface="微软雅黑" panose="020b0503020204020204" pitchFamily="34" charset="-122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97649" y="1107281"/>
            <a:ext cx="8197113" cy="1454244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000">
                <a:latin typeface="+mj-ea"/>
                <a:ea typeface="+mj-ea"/>
              </a:rPr>
              <a:t>【</a:t>
            </a:r>
            <a:r>
              <a:rPr lang="zh-CN" altLang="en-US" sz="3000">
                <a:latin typeface="+mj-ea"/>
                <a:ea typeface="+mj-ea"/>
              </a:rPr>
              <a:t>例</a:t>
            </a:r>
            <a:r>
              <a:rPr lang="en-US" altLang="zh-CN" sz="3000">
                <a:latin typeface="+mj-ea"/>
                <a:ea typeface="+mj-ea"/>
              </a:rPr>
              <a:t>】</a:t>
            </a:r>
            <a:r>
              <a:rPr lang="zh-CN" altLang="en-US" sz="3000">
                <a:latin typeface="+mj-ea"/>
                <a:ea typeface="+mj-ea"/>
              </a:rPr>
              <a:t>赏析：</a:t>
            </a:r>
            <a:r>
              <a:rPr lang="en-US" altLang="zh-CN" sz="3000">
                <a:latin typeface="+mj-ea"/>
                <a:ea typeface="+mj-ea"/>
              </a:rPr>
              <a:t>2.</a:t>
            </a:r>
            <a:r>
              <a:rPr lang="zh-CN" altLang="en-US" sz="3000">
                <a:latin typeface="+mj-ea"/>
                <a:ea typeface="+mj-ea"/>
              </a:rPr>
              <a:t>荷叶上的一串水珠说：“我们可以当省略号！”</a:t>
            </a:r>
          </a:p>
        </p:txBody>
      </p:sp>
      <p:sp>
        <p:nvSpPr>
          <p:cNvPr id="7" name="矩形 6"/>
          <p:cNvSpPr/>
          <p:nvPr/>
        </p:nvSpPr>
        <p:spPr>
          <a:xfrm>
            <a:off x="495347" y="2685450"/>
            <a:ext cx="8099415" cy="2008242"/>
          </a:xfrm>
          <a:prstGeom prst="rect">
            <a:avLst/>
          </a:prstGeom>
          <a:ln>
            <a:solidFill>
              <a:schemeClr val="bg1"/>
            </a:solidFill>
          </a:ln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10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</a:rPr>
              <a:t>【</a:t>
            </a:r>
            <a:r>
              <a:rPr lang="zh-CN" altLang="en-US" sz="210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</a:rPr>
              <a:t>答案</a:t>
            </a:r>
            <a:r>
              <a:rPr lang="en-US" altLang="zh-CN" sz="210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</a:rPr>
              <a:t>】</a:t>
            </a:r>
            <a:r>
              <a:rPr lang="zh-CN" altLang="en-US" sz="210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</a:rPr>
              <a:t>只有“一串”水珠才与省略号的模样相似，所以作者用了“一串”而不是“一颗”。“我们”说明这一串水珠是一个小团体，是由一颗颗小水珠形成的。它们聚在一起，愿意为青蛙朋友充当省略号。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 txBox="1"/>
          <p:nvPr/>
        </p:nvSpPr>
        <p:spPr bwMode="auto">
          <a:xfrm>
            <a:off x="513160" y="438151"/>
            <a:ext cx="1524000" cy="373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3429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4572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9144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13716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18288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/>
            <a:r>
              <a: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</a:rPr>
              <a:t>句段研读</a:t>
            </a:r>
            <a:endParaRPr lang="zh-CN" altLang="zh-CN" sz="2400" b="1">
              <a:solidFill>
                <a:schemeClr val="bg1"/>
              </a:solidFill>
              <a:latin typeface="微软雅黑" panose="020b0503020204020204" pitchFamily="34" charset="-122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97649" y="1107281"/>
            <a:ext cx="8197113" cy="1454244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000">
                <a:latin typeface="+mj-ea"/>
                <a:ea typeface="+mj-ea"/>
              </a:rPr>
              <a:t>【</a:t>
            </a:r>
            <a:r>
              <a:rPr lang="zh-CN" altLang="en-US" sz="3000">
                <a:latin typeface="+mj-ea"/>
                <a:ea typeface="+mj-ea"/>
              </a:rPr>
              <a:t>例</a:t>
            </a:r>
            <a:r>
              <a:rPr lang="en-US" altLang="zh-CN" sz="3000">
                <a:latin typeface="+mj-ea"/>
                <a:ea typeface="+mj-ea"/>
              </a:rPr>
              <a:t>】</a:t>
            </a:r>
            <a:r>
              <a:rPr lang="zh-CN" altLang="en-US" sz="3000">
                <a:latin typeface="+mj-ea"/>
                <a:ea typeface="+mj-ea"/>
              </a:rPr>
              <a:t>赏析：</a:t>
            </a:r>
            <a:r>
              <a:rPr lang="en-US" altLang="zh-CN" sz="3000">
                <a:latin typeface="+mj-ea"/>
                <a:ea typeface="+mj-ea"/>
              </a:rPr>
              <a:t>3.</a:t>
            </a:r>
            <a:r>
              <a:rPr lang="zh-CN" altLang="en-US" sz="3000">
                <a:latin typeface="+mj-ea"/>
                <a:ea typeface="+mj-ea"/>
              </a:rPr>
              <a:t>青蛙的诗写成了：呱呱，呱呱，呱呱呱。呱呱，呱呱，呱呱呱</a:t>
            </a:r>
            <a:r>
              <a:rPr lang="en-US" altLang="zh-CN" sz="3000">
                <a:latin typeface="+mj-ea"/>
                <a:ea typeface="+mj-ea"/>
              </a:rPr>
              <a:t>……</a:t>
            </a:r>
            <a:endParaRPr lang="zh-CN" altLang="en-US" sz="3000">
              <a:latin typeface="+mj-ea"/>
              <a:ea typeface="+mj-ea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495347" y="2685450"/>
            <a:ext cx="8256767" cy="1523494"/>
          </a:xfrm>
          <a:prstGeom prst="rect">
            <a:avLst/>
          </a:prstGeom>
          <a:ln>
            <a:solidFill>
              <a:schemeClr val="bg1"/>
            </a:solidFill>
          </a:ln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10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</a:rPr>
              <a:t>【</a:t>
            </a:r>
            <a:r>
              <a:rPr lang="zh-CN" altLang="en-US" sz="210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</a:rPr>
              <a:t>答案</a:t>
            </a:r>
            <a:r>
              <a:rPr lang="en-US" altLang="zh-CN" sz="210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</a:rPr>
              <a:t>】</a:t>
            </a:r>
            <a:r>
              <a:rPr lang="zh-CN" altLang="en-US" sz="210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</a:rPr>
              <a:t>“呱呱”正是青蛙的语言，它的诗篇写成这样并不让人意外，单一的字能激起人的遐想，猜测青蛙到底写了什么。诗中刚好出现了逗号、句号和省略号三种标点符号，与前面三节的内容相对应。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 txBox="1"/>
          <p:nvPr/>
        </p:nvSpPr>
        <p:spPr bwMode="auto">
          <a:xfrm>
            <a:off x="643785" y="438151"/>
            <a:ext cx="1729978" cy="373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3429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4572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9144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13716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18288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/>
            <a:r>
              <a: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</a:rPr>
              <a:t>拓展应用</a:t>
            </a:r>
            <a:endParaRPr lang="zh-CN" altLang="zh-CN" sz="2400" b="1">
              <a:solidFill>
                <a:schemeClr val="bg1"/>
              </a:solidFill>
              <a:latin typeface="微软雅黑" panose="020b0503020204020204" pitchFamily="34" charset="-122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35424" y="1023111"/>
            <a:ext cx="8403770" cy="761747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500">
                <a:latin typeface="+mj-ea"/>
                <a:ea typeface="+mj-ea"/>
              </a:rPr>
              <a:t>1.</a:t>
            </a:r>
            <a:r>
              <a:rPr lang="zh-CN" altLang="en-US" sz="1500">
                <a:latin typeface="+mj-ea"/>
                <a:ea typeface="+mj-ea"/>
              </a:rPr>
              <a:t>多么有趣的诗歌呀，从中我们认识了三种标点符号，它们分别是像小小的蝌蚪的逗号、像圆圆的水泡泡的句号、像一串水珠的省略号。在大自然中，还有哪些事物可以当逗号、句号和省略号呢？</a:t>
            </a:r>
          </a:p>
        </p:txBody>
      </p:sp>
      <p:sp>
        <p:nvSpPr>
          <p:cNvPr id="5" name="AutoShape 2" descr="坐在月亮上吹笛子的男孩"/>
          <p:cNvSpPr>
            <a:spLocks noChangeAspect="1" noChangeArrowheads="1"/>
          </p:cNvSpPr>
          <p:nvPr/>
        </p:nvSpPr>
        <p:spPr bwMode="auto">
          <a:xfrm>
            <a:off x="116681" y="-108347"/>
            <a:ext cx="228600" cy="228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68580" tIns="34290" rIns="68580" bIns="34290" numCol="1" anchor="t" anchorCtr="0" compatLnSpc="1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AutoShape 4" descr="坐在月亮上吹笛子的男孩"/>
          <p:cNvSpPr>
            <a:spLocks noChangeAspect="1" noChangeArrowheads="1"/>
          </p:cNvSpPr>
          <p:nvPr/>
        </p:nvSpPr>
        <p:spPr bwMode="auto">
          <a:xfrm>
            <a:off x="230981" y="5953"/>
            <a:ext cx="228600" cy="228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68580" tIns="34290" rIns="68580" bIns="34290" numCol="1" anchor="t" anchorCtr="0" compatLnSpc="1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AutoShape 5" descr="C:\Users\Administrator\AppData\Roaming\Tencent\Users\2050268240\QQ\WinTemp\RichOle\V(PCV%GIWJ(%0LGLLL)]3.png"/>
          <p:cNvSpPr>
            <a:spLocks noChangeAspect="1" noChangeArrowheads="1"/>
          </p:cNvSpPr>
          <p:nvPr/>
        </p:nvSpPr>
        <p:spPr bwMode="auto">
          <a:xfrm>
            <a:off x="0" y="0"/>
            <a:ext cx="228600" cy="228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68580" tIns="34290" rIns="68580" bIns="34290" numCol="1" anchor="t" anchorCtr="0" compatLnSpc="1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AutoShape 6" descr="C:\Users\Administrator\AppData\Roaming\Tencent\Users\2050268240\QQ\WinTemp\RichOle\V(PCV%GIWJ(%0LGLLL)]3.png"/>
          <p:cNvSpPr>
            <a:spLocks noChangeAspect="1" noChangeArrowheads="1"/>
          </p:cNvSpPr>
          <p:nvPr/>
        </p:nvSpPr>
        <p:spPr bwMode="auto">
          <a:xfrm>
            <a:off x="114300" y="114300"/>
            <a:ext cx="228600" cy="228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68580" tIns="34290" rIns="68580" bIns="34290" numCol="1" anchor="t" anchorCtr="0" compatLnSpc="1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矩形 12"/>
          <p:cNvSpPr/>
          <p:nvPr/>
        </p:nvSpPr>
        <p:spPr>
          <a:xfrm>
            <a:off x="5676896" y="2770104"/>
            <a:ext cx="1848134" cy="830997"/>
          </a:xfrm>
          <a:prstGeom prst="rect">
            <a:avLst/>
          </a:prstGeom>
          <a:solidFill>
            <a:schemeClr val="bg1"/>
          </a:solidFill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500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染</a:t>
            </a:r>
            <a:endParaRPr lang="zh-CN" altLang="en-US" sz="5000">
              <a:solidFill>
                <a:schemeClr val="bg1"/>
              </a:solidFill>
            </a:endParaRPr>
          </a:p>
        </p:txBody>
      </p:sp>
      <p:pic>
        <p:nvPicPr>
          <p:cNvPr id="15" name="Picture 2" descr="无标题-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4516041"/>
            <a:ext cx="9144000" cy="6274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3" descr="无标题-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265069" y="2582636"/>
            <a:ext cx="1259961" cy="19442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4" descr="无标题-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693226" y="3240508"/>
            <a:ext cx="746012" cy="12864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Picture 5" descr="无标题-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1378318" y="3110673"/>
            <a:ext cx="1114504" cy="14847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6" descr="无标题-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228600" y="1847902"/>
            <a:ext cx="1792740" cy="2763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" name="Picture 7" descr="无标题-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1495326" y="1957863"/>
            <a:ext cx="3499879" cy="3512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Picture 8" descr="无标题-1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2688334" y="2602614"/>
            <a:ext cx="3735335" cy="3512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" name="Picture 9" descr="无标题-4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3551537" y="3298962"/>
            <a:ext cx="4512986" cy="3512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" name="Picture 10" descr="无标题-4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1050033" y="1957863"/>
            <a:ext cx="314325" cy="3512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" name="Picture 11" descr="无标题-1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1987057" y="2602614"/>
            <a:ext cx="296465" cy="3512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" name="Picture 12" descr="无标题-4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2850259" y="3298962"/>
            <a:ext cx="314325" cy="3512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" name="Text Box 14"/>
          <p:cNvSpPr txBox="1">
            <a:spLocks noChangeArrowheads="1"/>
          </p:cNvSpPr>
          <p:nvPr/>
        </p:nvSpPr>
        <p:spPr bwMode="auto">
          <a:xfrm>
            <a:off x="1324519" y="1927451"/>
            <a:ext cx="3767927" cy="3924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100">
                <a:latin typeface="华文楷体" pitchFamily="2" charset="-122"/>
                <a:ea typeface="华文楷体" pitchFamily="2" charset="-122"/>
              </a:rPr>
              <a:t>（      ）圆圆的，可以当句号； </a:t>
            </a:r>
          </a:p>
        </p:txBody>
      </p:sp>
      <p:sp>
        <p:nvSpPr>
          <p:cNvPr id="27" name="Text Box 15"/>
          <p:cNvSpPr txBox="1">
            <a:spLocks noChangeArrowheads="1"/>
          </p:cNvSpPr>
          <p:nvPr/>
        </p:nvSpPr>
        <p:spPr bwMode="auto">
          <a:xfrm>
            <a:off x="2722007" y="2583473"/>
            <a:ext cx="3952029" cy="3924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100">
                <a:latin typeface="华文楷体" pitchFamily="2" charset="-122"/>
                <a:ea typeface="华文楷体" pitchFamily="2" charset="-122"/>
              </a:rPr>
              <a:t>（      ）一串，可以当省略号</a:t>
            </a:r>
            <a:endParaRPr lang="zh-CN" altLang="en-US" sz="210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8" name="Text Box 16"/>
          <p:cNvSpPr txBox="1">
            <a:spLocks noChangeArrowheads="1"/>
          </p:cNvSpPr>
          <p:nvPr/>
        </p:nvSpPr>
        <p:spPr bwMode="auto">
          <a:xfrm>
            <a:off x="3382651" y="3272525"/>
            <a:ext cx="5173524" cy="3924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100">
                <a:latin typeface="华文楷体" pitchFamily="2" charset="-122"/>
                <a:ea typeface="华文楷体" pitchFamily="2" charset="-122"/>
              </a:rPr>
              <a:t>（      ）带着小尾巴，可以当个小逗号。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508774" y="1915117"/>
            <a:ext cx="1322113" cy="392415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10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</a:rPr>
              <a:t>绿豆</a:t>
            </a:r>
            <a:endParaRPr lang="zh-CN" altLang="en-US" sz="2100">
              <a:solidFill>
                <a:srgbClr val="FF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2890481" y="2602614"/>
            <a:ext cx="1322113" cy="392415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10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</a:rPr>
              <a:t>脚印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3565557" y="3282375"/>
            <a:ext cx="1322113" cy="392415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10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</a:rPr>
              <a:t>豆芽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dur="1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dur="1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dur="1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1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47" presetID="53" presetClass="entr" presetSubtype="16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6" dur="5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2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 txBox="1"/>
          <p:nvPr/>
        </p:nvSpPr>
        <p:spPr bwMode="auto">
          <a:xfrm>
            <a:off x="513159" y="438151"/>
            <a:ext cx="1729978" cy="373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3429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4572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9144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13716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18288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/>
            <a:r>
              <a: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</a:rPr>
              <a:t>拓展应用</a:t>
            </a:r>
            <a:endParaRPr lang="zh-CN" altLang="zh-CN" sz="2400" b="1">
              <a:solidFill>
                <a:schemeClr val="bg1"/>
              </a:solidFill>
              <a:latin typeface="微软雅黑" panose="020b0503020204020204" pitchFamily="34" charset="-122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859965" y="928225"/>
            <a:ext cx="8200210" cy="4016484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100">
                <a:latin typeface="+mj-ea"/>
                <a:ea typeface="+mj-ea"/>
              </a:rPr>
              <a:t>2.</a:t>
            </a:r>
            <a:r>
              <a:rPr lang="zh-CN" altLang="en-US" sz="2100">
                <a:latin typeface="+mj-ea"/>
                <a:ea typeface="+mj-ea"/>
              </a:rPr>
              <a:t>读一读，完成后面的习题。</a:t>
            </a:r>
          </a:p>
          <a:p>
            <a:pPr>
              <a:lnSpc>
                <a:spcPct val="150000"/>
              </a:lnSpc>
            </a:pPr>
            <a:r>
              <a:rPr lang="zh-CN" altLang="en-US" sz="2100">
                <a:latin typeface="华文楷体" pitchFamily="2" charset="-122"/>
                <a:ea typeface="华文楷体" pitchFamily="2" charset="-122"/>
              </a:rPr>
              <a:t>                                                红眼睛 </a:t>
            </a:r>
            <a:endParaRPr lang="zh-CN" altLang="en-US" sz="2100">
              <a:latin typeface="华文楷体" pitchFamily="2" charset="-122"/>
              <a:ea typeface="华文楷体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>
                <a:latin typeface="华文楷体" pitchFamily="2" charset="-122"/>
                <a:ea typeface="华文楷体" pitchFamily="2" charset="-122"/>
              </a:rPr>
              <a:t>                                小白兔，真爱哭，一不高兴呜呜呜。 </a:t>
            </a:r>
          </a:p>
          <a:p>
            <a:pPr>
              <a:lnSpc>
                <a:spcPct val="150000"/>
              </a:lnSpc>
            </a:pPr>
            <a:r>
              <a:rPr lang="zh-CN" altLang="en-US">
                <a:latin typeface="华文楷体" pitchFamily="2" charset="-122"/>
                <a:ea typeface="华文楷体" pitchFamily="2" charset="-122"/>
              </a:rPr>
              <a:t>                                他说自己尾巴短，对着爸爸呜呜呜。</a:t>
            </a:r>
          </a:p>
          <a:p>
            <a:pPr>
              <a:lnSpc>
                <a:spcPct val="150000"/>
              </a:lnSpc>
            </a:pPr>
            <a:r>
              <a:rPr lang="zh-CN" altLang="en-US">
                <a:latin typeface="华文楷体" pitchFamily="2" charset="-122"/>
                <a:ea typeface="华文楷体" pitchFamily="2" charset="-122"/>
              </a:rPr>
              <a:t>                                它嫌衣服没有花，对着妈妈呜呜呜。</a:t>
            </a:r>
          </a:p>
          <a:p>
            <a:pPr>
              <a:lnSpc>
                <a:spcPct val="150000"/>
              </a:lnSpc>
            </a:pPr>
            <a:r>
              <a:rPr lang="zh-CN" altLang="en-US">
                <a:latin typeface="华文楷体" pitchFamily="2" charset="-122"/>
                <a:ea typeface="华文楷体" pitchFamily="2" charset="-122"/>
              </a:rPr>
              <a:t>                                它说萝卜不好吃，打个滚儿呜呜呜。</a:t>
            </a:r>
          </a:p>
          <a:p>
            <a:pPr>
              <a:lnSpc>
                <a:spcPct val="150000"/>
              </a:lnSpc>
            </a:pPr>
            <a:r>
              <a:rPr lang="zh-CN" altLang="en-US">
                <a:latin typeface="华文楷体" pitchFamily="2" charset="-122"/>
                <a:ea typeface="华文楷体" pitchFamily="2" charset="-122"/>
              </a:rPr>
              <a:t>                                呜呜呜，呜呜呜，黑眼珠变成红眼珠。</a:t>
            </a:r>
          </a:p>
          <a:p>
            <a:pPr>
              <a:lnSpc>
                <a:spcPct val="150000"/>
              </a:lnSpc>
            </a:pPr>
            <a:r>
              <a:rPr lang="zh-CN" altLang="en-US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>
                <a:latin typeface="华文楷体" pitchFamily="2" charset="-122"/>
                <a:ea typeface="华文楷体" pitchFamily="2" charset="-122"/>
              </a:rPr>
              <a:t>）</a:t>
            </a:r>
            <a:r>
              <a:rPr lang="zh-CN" altLang="en-US">
                <a:latin typeface="+mj-ea"/>
                <a:ea typeface="+mj-ea"/>
              </a:rPr>
              <a:t>小白兔的眼睛是（    ）色的。     </a:t>
            </a:r>
            <a:r>
              <a:rPr lang="zh-CN" altLang="en-US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>
                <a:latin typeface="华文楷体" pitchFamily="2" charset="-122"/>
                <a:ea typeface="华文楷体" pitchFamily="2" charset="-122"/>
              </a:rPr>
              <a:t>）小白兔的叫声是怎样的？</a:t>
            </a:r>
          </a:p>
          <a:p>
            <a:pPr>
              <a:lnSpc>
                <a:spcPct val="150000"/>
              </a:lnSpc>
            </a:pPr>
            <a:endParaRPr lang="zh-CN" altLang="zh-CN" sz="210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256350" y="3919612"/>
            <a:ext cx="2553347" cy="553998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10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</a:rPr>
              <a:t>红</a:t>
            </a:r>
            <a:endParaRPr lang="zh-CN" altLang="zh-CN" sz="2100">
              <a:solidFill>
                <a:srgbClr val="FF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5333983" y="4341250"/>
            <a:ext cx="4572000" cy="484748"/>
          </a:xfrm>
          <a:prstGeom prst="rect">
            <a:avLst/>
          </a:prstGeom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</a:rPr>
              <a:t>答：呜呜呜   </a:t>
            </a:r>
            <a:endParaRPr lang="zh-CN" altLang="en-US">
              <a:solidFill>
                <a:srgbClr val="FF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pic>
        <p:nvPicPr>
          <p:cNvPr id="7" name="Picture 2" descr="e:\program files\360se6\User Data\temp\95Q58PICCb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803573" y="1002847"/>
            <a:ext cx="2388576" cy="1672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矩形 7"/>
          <p:cNvSpPr/>
          <p:nvPr/>
        </p:nvSpPr>
        <p:spPr>
          <a:xfrm>
            <a:off x="8796626" y="1972189"/>
            <a:ext cx="743661" cy="623248"/>
          </a:xfrm>
          <a:prstGeom prst="rect">
            <a:avLst/>
          </a:prstGeom>
          <a:solidFill>
            <a:schemeClr val="bg1"/>
          </a:solidFill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早</a:t>
            </a:r>
            <a:endParaRPr lang="en-US" altLang="zh-CN" smtClean="0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  <a:p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9" name="矩形 8"/>
          <p:cNvSpPr/>
          <p:nvPr/>
        </p:nvSpPr>
        <p:spPr>
          <a:xfrm>
            <a:off x="8360066" y="889397"/>
            <a:ext cx="1408820" cy="623248"/>
          </a:xfrm>
          <a:prstGeom prst="rect">
            <a:avLst/>
          </a:prstGeom>
          <a:solidFill>
            <a:schemeClr val="bg1"/>
          </a:solidFill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早</a:t>
            </a:r>
            <a:endParaRPr lang="en-US" altLang="zh-CN" smtClean="0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  <a:p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" name="矩形 9"/>
          <p:cNvSpPr/>
          <p:nvPr/>
        </p:nvSpPr>
        <p:spPr>
          <a:xfrm>
            <a:off x="8224510" y="961347"/>
            <a:ext cx="1558664" cy="346249"/>
          </a:xfrm>
          <a:prstGeom prst="rect">
            <a:avLst/>
          </a:prstGeom>
          <a:solidFill>
            <a:schemeClr val="bg1"/>
          </a:solidFill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早</a:t>
            </a:r>
            <a:r>
              <a:rPr lang="zh-CN" altLang="en-US" smtClean="0">
                <a:solidFill>
                  <a:schemeClr val="bg1"/>
                </a:solidFill>
              </a:rPr>
              <a:t>、</a:t>
            </a:r>
            <a:endParaRPr lang="en-US" altLang="zh-CN" smtClean="0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8147293" y="887431"/>
            <a:ext cx="1558664" cy="238527"/>
          </a:xfrm>
          <a:prstGeom prst="rect">
            <a:avLst/>
          </a:prstGeom>
          <a:solidFill>
            <a:schemeClr val="bg1"/>
          </a:solidFill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10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早</a:t>
            </a:r>
            <a:r>
              <a:rPr lang="zh-CN" altLang="en-US" sz="1100">
                <a:solidFill>
                  <a:schemeClr val="bg1"/>
                </a:solidFill>
              </a:rPr>
              <a:t>、</a:t>
            </a:r>
            <a:endParaRPr lang="en-US" altLang="zh-CN" sz="1100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7455790" y="1504079"/>
            <a:ext cx="523353" cy="130805"/>
          </a:xfrm>
          <a:prstGeom prst="rect">
            <a:avLst/>
          </a:prstGeom>
          <a:solidFill>
            <a:schemeClr val="bg1"/>
          </a:solidFill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40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早</a:t>
            </a:r>
            <a:r>
              <a:rPr lang="zh-CN" altLang="en-US" sz="400">
                <a:solidFill>
                  <a:schemeClr val="bg1"/>
                </a:solidFill>
              </a:rPr>
              <a:t>、</a:t>
            </a:r>
            <a:endParaRPr lang="en-US" altLang="zh-CN" sz="400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 txBox="1"/>
          <p:nvPr/>
        </p:nvSpPr>
        <p:spPr bwMode="auto">
          <a:xfrm>
            <a:off x="513159" y="438151"/>
            <a:ext cx="1729978" cy="373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3429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4572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9144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13716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18288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/>
            <a:r>
              <a: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</a:rPr>
              <a:t>拓展应用</a:t>
            </a:r>
            <a:endParaRPr lang="zh-CN" altLang="zh-CN" sz="2400" b="1">
              <a:solidFill>
                <a:schemeClr val="bg1"/>
              </a:solidFill>
              <a:latin typeface="微软雅黑" panose="020b0503020204020204" pitchFamily="34" charset="-122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172794" y="794642"/>
            <a:ext cx="5113145" cy="4224233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zh-CN" altLang="en-US">
              <a:latin typeface="+mj-ea"/>
              <a:ea typeface="+mj-ea"/>
            </a:endParaRPr>
          </a:p>
          <a:p>
            <a:pPr>
              <a:lnSpc>
                <a:spcPct val="150000"/>
              </a:lnSpc>
            </a:pPr>
            <a:r>
              <a:rPr lang="zh-CN" altLang="en-US">
                <a:latin typeface="华文楷体" pitchFamily="2" charset="-122"/>
                <a:ea typeface="华文楷体" pitchFamily="2" charset="-122"/>
              </a:rPr>
              <a:t>                            </a:t>
            </a:r>
            <a:r>
              <a:rPr lang="zh-CN" altLang="en-US" b="1">
                <a:latin typeface="华文楷体" pitchFamily="2" charset="-122"/>
                <a:ea typeface="华文楷体" pitchFamily="2" charset="-122"/>
              </a:rPr>
              <a:t>标点符号歌</a:t>
            </a:r>
          </a:p>
          <a:p>
            <a:pPr>
              <a:lnSpc>
                <a:spcPct val="150000"/>
              </a:lnSpc>
            </a:pPr>
            <a:r>
              <a:rPr lang="zh-CN" altLang="en-US">
                <a:latin typeface="华文楷体" pitchFamily="2" charset="-122"/>
                <a:ea typeface="华文楷体" pitchFamily="2" charset="-122"/>
              </a:rPr>
              <a:t>逗号（   ， ）小点带尾巴 </a:t>
            </a:r>
            <a:r>
              <a:rPr lang="en-US" altLang="zh-CN">
                <a:latin typeface="华文楷体" pitchFamily="2" charset="-122"/>
                <a:ea typeface="华文楷体" pitchFamily="2" charset="-122"/>
              </a:rPr>
              <a:t>, </a:t>
            </a:r>
            <a:r>
              <a:rPr lang="zh-CN" altLang="en-US">
                <a:latin typeface="华文楷体" pitchFamily="2" charset="-122"/>
                <a:ea typeface="华文楷体" pitchFamily="2" charset="-122"/>
              </a:rPr>
              <a:t>句内停顿要用它。</a:t>
            </a:r>
          </a:p>
          <a:p>
            <a:pPr>
              <a:lnSpc>
                <a:spcPct val="150000"/>
              </a:lnSpc>
            </a:pPr>
            <a:r>
              <a:rPr lang="zh-CN" altLang="en-US">
                <a:latin typeface="华文楷体" pitchFamily="2" charset="-122"/>
                <a:ea typeface="华文楷体" pitchFamily="2" charset="-122"/>
              </a:rPr>
              <a:t>顿号（   、 ）像个芝麻点 </a:t>
            </a:r>
            <a:r>
              <a:rPr lang="en-US" altLang="zh-CN">
                <a:latin typeface="华文楷体" pitchFamily="2" charset="-122"/>
                <a:ea typeface="华文楷体" pitchFamily="2" charset="-122"/>
              </a:rPr>
              <a:t>, </a:t>
            </a:r>
            <a:r>
              <a:rPr lang="zh-CN" altLang="en-US">
                <a:latin typeface="华文楷体" pitchFamily="2" charset="-122"/>
                <a:ea typeface="华文楷体" pitchFamily="2" charset="-122"/>
              </a:rPr>
              <a:t>并列词语点中间。</a:t>
            </a:r>
          </a:p>
          <a:p>
            <a:pPr>
              <a:lnSpc>
                <a:spcPct val="150000"/>
              </a:lnSpc>
            </a:pPr>
            <a:r>
              <a:rPr lang="zh-CN" altLang="en-US">
                <a:latin typeface="华文楷体" pitchFamily="2" charset="-122"/>
                <a:ea typeface="华文楷体" pitchFamily="2" charset="-122"/>
              </a:rPr>
              <a:t>冒号（   ： ）小小两圆点，要说话儿写后边。</a:t>
            </a:r>
          </a:p>
          <a:p>
            <a:pPr>
              <a:lnSpc>
                <a:spcPct val="150000"/>
              </a:lnSpc>
            </a:pPr>
            <a:r>
              <a:rPr lang="zh-CN" altLang="en-US">
                <a:latin typeface="华文楷体" pitchFamily="2" charset="-122"/>
                <a:ea typeface="华文楷体" pitchFamily="2" charset="-122"/>
              </a:rPr>
              <a:t>问号（   ？ ）好像耳朵样，表示一句问话完。</a:t>
            </a:r>
          </a:p>
          <a:p>
            <a:pPr>
              <a:lnSpc>
                <a:spcPct val="150000"/>
              </a:lnSpc>
            </a:pPr>
            <a:r>
              <a:rPr lang="zh-CN" altLang="en-US">
                <a:latin typeface="华文楷体" pitchFamily="2" charset="-122"/>
                <a:ea typeface="华文楷体" pitchFamily="2" charset="-122"/>
              </a:rPr>
              <a:t>叹号（   ！ ）像个小炸弹，表示惊喜和感叹。</a:t>
            </a:r>
          </a:p>
          <a:p>
            <a:pPr>
              <a:lnSpc>
                <a:spcPct val="150000"/>
              </a:lnSpc>
            </a:pPr>
            <a:r>
              <a:rPr lang="zh-CN" altLang="en-US">
                <a:latin typeface="华文楷体" pitchFamily="2" charset="-122"/>
                <a:ea typeface="华文楷体" pitchFamily="2" charset="-122"/>
              </a:rPr>
              <a:t>引号（“”）好像小蝌蚪，内放引文或对话。</a:t>
            </a:r>
          </a:p>
          <a:p>
            <a:pPr>
              <a:lnSpc>
                <a:spcPct val="150000"/>
              </a:lnSpc>
            </a:pPr>
            <a:r>
              <a:rPr lang="zh-CN" altLang="en-US">
                <a:latin typeface="华文楷体" pitchFamily="2" charset="-122"/>
                <a:ea typeface="华文楷体" pitchFamily="2" charset="-122"/>
              </a:rPr>
              <a:t>省略号  </a:t>
            </a:r>
            <a:r>
              <a:rPr lang="en-US" altLang="zh-CN">
                <a:latin typeface="华文楷体" pitchFamily="2" charset="-122"/>
                <a:ea typeface="华文楷体" pitchFamily="2" charset="-122"/>
              </a:rPr>
              <a:t>(   ……  </a:t>
            </a:r>
            <a:r>
              <a:rPr lang="zh-CN" altLang="en-US">
                <a:latin typeface="华文楷体" pitchFamily="2" charset="-122"/>
                <a:ea typeface="华文楷体" pitchFamily="2" charset="-122"/>
              </a:rPr>
              <a:t> </a:t>
            </a:r>
            <a:r>
              <a:rPr lang="en-US" altLang="zh-CN">
                <a:latin typeface="华文楷体" pitchFamily="2" charset="-122"/>
                <a:ea typeface="华文楷体" pitchFamily="2" charset="-122"/>
              </a:rPr>
              <a:t>)  </a:t>
            </a:r>
            <a:r>
              <a:rPr lang="zh-CN" altLang="en-US">
                <a:latin typeface="华文楷体" pitchFamily="2" charset="-122"/>
                <a:ea typeface="华文楷体" pitchFamily="2" charset="-122"/>
              </a:rPr>
              <a:t>六个点，表示意思还没完。</a:t>
            </a:r>
          </a:p>
          <a:p>
            <a:pPr>
              <a:lnSpc>
                <a:spcPct val="150000"/>
              </a:lnSpc>
            </a:pPr>
            <a:r>
              <a:rPr lang="zh-CN" altLang="en-US">
                <a:latin typeface="华文楷体" pitchFamily="2" charset="-122"/>
                <a:ea typeface="华文楷体" pitchFamily="2" charset="-122"/>
              </a:rPr>
              <a:t>书名号（  </a:t>
            </a:r>
            <a:r>
              <a:rPr lang="en-US" altLang="zh-CN">
                <a:latin typeface="华文楷体" pitchFamily="2" charset="-122"/>
                <a:ea typeface="华文楷体" pitchFamily="2" charset="-122"/>
              </a:rPr>
              <a:t>《》  )   </a:t>
            </a:r>
            <a:r>
              <a:rPr lang="zh-CN" altLang="en-US">
                <a:latin typeface="华文楷体" pitchFamily="2" charset="-122"/>
                <a:ea typeface="华文楷体" pitchFamily="2" charset="-122"/>
              </a:rPr>
              <a:t>两头尖，书刊名称放中间</a:t>
            </a:r>
            <a:r>
              <a:rPr lang="zh-CN" altLang="en-US" smtClean="0">
                <a:latin typeface="华文楷体" pitchFamily="2" charset="-122"/>
                <a:ea typeface="华文楷体" pitchFamily="2" charset="-122"/>
              </a:rPr>
              <a:t>。</a:t>
            </a:r>
            <a:endParaRPr lang="zh-CN" altLang="en-US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1012372" y="1014426"/>
            <a:ext cx="4572000" cy="346249"/>
          </a:xfrm>
          <a:prstGeom prst="rect">
            <a:avLst/>
          </a:prstGeom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矩形 7"/>
          <p:cNvSpPr/>
          <p:nvPr/>
        </p:nvSpPr>
        <p:spPr>
          <a:xfrm>
            <a:off x="513159" y="934947"/>
            <a:ext cx="1979148" cy="392415"/>
          </a:xfrm>
          <a:prstGeom prst="rect">
            <a:avLst/>
          </a:prstGeom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2100"/>
              <a:t>3.</a:t>
            </a:r>
            <a:r>
              <a:rPr lang="zh-CN" altLang="en-US" sz="2100"/>
              <a:t>听老师读儿歌</a:t>
            </a:r>
            <a:endParaRPr lang="zh-CN" altLang="en-US" sz="2100"/>
          </a:p>
        </p:txBody>
      </p:sp>
      <p:pic>
        <p:nvPicPr>
          <p:cNvPr id="10" name="Picture 4" descr="无标题-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116351" y="2797629"/>
            <a:ext cx="1005568" cy="1718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5" descr="无标题-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808942" y="3210521"/>
            <a:ext cx="910999" cy="1294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6" descr="无标题-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-54428" y="2305976"/>
            <a:ext cx="1367117" cy="22209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6" descr="无标题-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554671" y="1905001"/>
            <a:ext cx="1470774" cy="26110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5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 txBox="1"/>
          <p:nvPr/>
        </p:nvSpPr>
        <p:spPr bwMode="auto">
          <a:xfrm>
            <a:off x="513159" y="438151"/>
            <a:ext cx="1729978" cy="373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3429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4572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9144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13716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18288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/>
            <a:r>
              <a: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</a:rPr>
              <a:t>知识链接</a:t>
            </a:r>
            <a:endParaRPr lang="zh-CN" altLang="zh-CN" sz="2400" b="1">
              <a:solidFill>
                <a:schemeClr val="bg1"/>
              </a:solidFill>
              <a:latin typeface="微软雅黑" panose="020b0503020204020204" pitchFamily="34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369100" y="850534"/>
            <a:ext cx="8459215" cy="4016484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100" b="1">
                <a:latin typeface="华文楷体" pitchFamily="2" charset="-122"/>
                <a:ea typeface="华文楷体" pitchFamily="2" charset="-122"/>
              </a:rPr>
              <a:t>三种标点符号的用法</a:t>
            </a:r>
          </a:p>
          <a:p>
            <a:pPr>
              <a:lnSpc>
                <a:spcPct val="150000"/>
              </a:lnSpc>
            </a:pPr>
            <a:r>
              <a:rPr lang="zh-CN" altLang="en-US" sz="2100">
                <a:latin typeface="华文楷体" pitchFamily="2" charset="-122"/>
                <a:ea typeface="华文楷体" pitchFamily="2" charset="-122"/>
              </a:rPr>
              <a:t>　     </a:t>
            </a:r>
            <a:r>
              <a:rPr lang="zh-CN" altLang="en-US">
                <a:latin typeface="华文楷体" pitchFamily="2" charset="-122"/>
                <a:ea typeface="华文楷体" pitchFamily="2" charset="-122"/>
              </a:rPr>
              <a:t>句子，前后都有停顿，并带有一定的句调，表示相对完整的意义。句子前后 </a:t>
            </a:r>
            <a:endParaRPr lang="en-US" altLang="zh-CN">
              <a:latin typeface="华文楷体" pitchFamily="2" charset="-122"/>
              <a:ea typeface="华文楷体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华文楷体" pitchFamily="2" charset="-122"/>
                <a:ea typeface="华文楷体" pitchFamily="2" charset="-122"/>
              </a:rPr>
              <a:t>  </a:t>
            </a:r>
            <a:r>
              <a:rPr lang="zh-CN" altLang="en-US">
                <a:latin typeface="华文楷体" pitchFamily="2" charset="-122"/>
                <a:ea typeface="华文楷体" pitchFamily="2" charset="-122"/>
              </a:rPr>
              <a:t>或中间的停顿，在口头语言中，表现出来就是时间间隔，在书面语言中，就用标 </a:t>
            </a:r>
            <a:endParaRPr lang="en-US" altLang="zh-CN">
              <a:latin typeface="华文楷体" pitchFamily="2" charset="-122"/>
              <a:ea typeface="华文楷体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latin typeface="华文楷体" pitchFamily="2" charset="-122"/>
                <a:ea typeface="华文楷体" pitchFamily="2" charset="-122"/>
              </a:rPr>
              <a:t>  </a:t>
            </a:r>
            <a:r>
              <a:rPr lang="zh-CN" altLang="en-US">
                <a:latin typeface="华文楷体" pitchFamily="2" charset="-122"/>
                <a:ea typeface="华文楷体" pitchFamily="2" charset="-122"/>
              </a:rPr>
              <a:t>点符号来表示。</a:t>
            </a:r>
          </a:p>
          <a:p>
            <a:pPr>
              <a:lnSpc>
                <a:spcPct val="150000"/>
              </a:lnSpc>
            </a:pPr>
            <a:r>
              <a:rPr lang="zh-CN" altLang="en-US">
                <a:latin typeface="华文楷体" pitchFamily="2" charset="-122"/>
                <a:ea typeface="华文楷体" pitchFamily="2" charset="-122"/>
              </a:rPr>
              <a:t> 　   标点符号是书面语言的有机组成部分，是书面语言不可缺少的辅助工具。它能   帮助人们确切地表达思想感情和理解书面语言。句号、逗号和省略号的用法如下：</a:t>
            </a:r>
          </a:p>
          <a:p>
            <a:pPr algn="just">
              <a:lnSpc>
                <a:spcPct val="150000"/>
              </a:lnSpc>
            </a:pPr>
            <a:r>
              <a:rPr lang="en-US" altLang="zh-CN" sz="2100">
                <a:latin typeface="华文楷体" pitchFamily="2" charset="-122"/>
                <a:ea typeface="华文楷体" pitchFamily="2" charset="-122"/>
              </a:rPr>
              <a:t>1.</a:t>
            </a:r>
            <a:r>
              <a:rPr lang="zh-CN" altLang="en-US" sz="2100">
                <a:latin typeface="华文楷体" pitchFamily="2" charset="-122"/>
                <a:ea typeface="华文楷体" pitchFamily="2" charset="-122"/>
              </a:rPr>
              <a:t>句号</a:t>
            </a:r>
          </a:p>
          <a:p>
            <a:pPr>
              <a:lnSpc>
                <a:spcPct val="150000"/>
              </a:lnSpc>
            </a:pPr>
            <a:r>
              <a:rPr lang="zh-CN" altLang="en-US">
                <a:latin typeface="华文楷体" pitchFamily="2" charset="-122"/>
                <a:ea typeface="华文楷体" pitchFamily="2" charset="-122"/>
              </a:rPr>
              <a:t>    ①用于陈述句的末尾：北京是中华人民共和国的首都。 </a:t>
            </a:r>
          </a:p>
          <a:p>
            <a:pPr>
              <a:lnSpc>
                <a:spcPct val="150000"/>
              </a:lnSpc>
            </a:pPr>
            <a:r>
              <a:rPr lang="zh-CN" altLang="en-US">
                <a:latin typeface="华文楷体" pitchFamily="2" charset="-122"/>
                <a:ea typeface="华文楷体" pitchFamily="2" charset="-122"/>
              </a:rPr>
              <a:t>    ②用于语气舒缓的祈使句末尾：请您稍等一下</a:t>
            </a:r>
            <a:r>
              <a:rPr lang="zh-CN" altLang="en-US" smtClean="0">
                <a:latin typeface="华文楷体" pitchFamily="2" charset="-122"/>
                <a:ea typeface="华文楷体" pitchFamily="2" charset="-122"/>
              </a:rPr>
              <a:t>。</a:t>
            </a:r>
            <a:endParaRPr lang="zh-CN" altLang="en-US">
              <a:latin typeface="华文楷体" pitchFamily="2" charset="-122"/>
              <a:ea typeface="华文楷体" pitchFamily="2" charset="-122"/>
            </a:endParaRPr>
          </a:p>
        </p:txBody>
      </p:sp>
      <p:pic>
        <p:nvPicPr>
          <p:cNvPr id="7" name="Picture 4" descr="无标题-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344295" y="2645229"/>
            <a:ext cx="1015933" cy="19034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5" descr="无标题-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653215" y="3080657"/>
            <a:ext cx="912357" cy="14730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6" descr="无标题-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008914" y="3502450"/>
            <a:ext cx="751126" cy="10886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6" descr="无标题-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972002" y="2122714"/>
            <a:ext cx="1302622" cy="24368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42" presetClass="entr" presetSubtype="0" dur="5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2" presetClass="entr" presetSubtype="0" dur="5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dur="5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 txBox="1"/>
          <p:nvPr/>
        </p:nvSpPr>
        <p:spPr bwMode="auto">
          <a:xfrm>
            <a:off x="513159" y="438151"/>
            <a:ext cx="1729978" cy="373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3429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4572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9144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13716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18288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/>
            <a:r>
              <a: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</a:rPr>
              <a:t>知识链接</a:t>
            </a:r>
            <a:endParaRPr lang="zh-CN" altLang="zh-CN" sz="2400" b="1">
              <a:solidFill>
                <a:schemeClr val="bg1"/>
              </a:solidFill>
              <a:latin typeface="微软雅黑" panose="020b0503020204020204" pitchFamily="34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489858" y="884437"/>
            <a:ext cx="8262257" cy="3531736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2400">
                <a:latin typeface="华文楷体" pitchFamily="2" charset="-122"/>
                <a:ea typeface="华文楷体" pitchFamily="2" charset="-122"/>
              </a:rPr>
              <a:t>2.</a:t>
            </a:r>
            <a:r>
              <a:rPr lang="zh-CN" altLang="en-US" sz="2400">
                <a:latin typeface="华文楷体" pitchFamily="2" charset="-122"/>
                <a:ea typeface="华文楷体" pitchFamily="2" charset="-122"/>
              </a:rPr>
              <a:t>逗号</a:t>
            </a:r>
          </a:p>
          <a:p>
            <a:pPr algn="just">
              <a:lnSpc>
                <a:spcPct val="150000"/>
              </a:lnSpc>
            </a:pPr>
            <a:r>
              <a:rPr lang="zh-CN" altLang="en-US">
                <a:latin typeface="华文楷体" pitchFamily="2" charset="-122"/>
                <a:ea typeface="华文楷体" pitchFamily="2" charset="-122"/>
              </a:rPr>
              <a:t>    ①句子内部主语与谓语之间如需停顿，用逗号：我们看得见的星星，绝大多数</a:t>
            </a:r>
            <a:endParaRPr lang="en-US" altLang="zh-CN">
              <a:latin typeface="华文楷体" pitchFamily="2" charset="-122"/>
              <a:ea typeface="华文楷体" pitchFamily="2" charset="-122"/>
            </a:endParaRPr>
          </a:p>
          <a:p>
            <a:pPr algn="just">
              <a:lnSpc>
                <a:spcPct val="150000"/>
              </a:lnSpc>
            </a:pPr>
            <a:r>
              <a:rPr lang="en-US" altLang="zh-CN">
                <a:latin typeface="华文楷体" pitchFamily="2" charset="-122"/>
                <a:ea typeface="华文楷体" pitchFamily="2" charset="-122"/>
              </a:rPr>
              <a:t>    </a:t>
            </a:r>
            <a:r>
              <a:rPr lang="zh-CN" altLang="en-US">
                <a:latin typeface="华文楷体" pitchFamily="2" charset="-122"/>
                <a:ea typeface="华文楷体" pitchFamily="2" charset="-122"/>
              </a:rPr>
              <a:t>是恒星。</a:t>
            </a:r>
          </a:p>
          <a:p>
            <a:pPr algn="just">
              <a:lnSpc>
                <a:spcPct val="150000"/>
              </a:lnSpc>
            </a:pPr>
            <a:r>
              <a:rPr lang="zh-CN" altLang="en-US">
                <a:latin typeface="华文楷体" pitchFamily="2" charset="-122"/>
                <a:ea typeface="华文楷体" pitchFamily="2" charset="-122"/>
              </a:rPr>
              <a:t>    ②句子内部动词与宾语之间如需停顿，用逗号：应该看到，科学需要一个人贡</a:t>
            </a:r>
            <a:endParaRPr lang="en-US" altLang="zh-CN">
              <a:latin typeface="华文楷体" pitchFamily="2" charset="-122"/>
              <a:ea typeface="华文楷体" pitchFamily="2" charset="-122"/>
            </a:endParaRPr>
          </a:p>
          <a:p>
            <a:pPr algn="just">
              <a:lnSpc>
                <a:spcPct val="150000"/>
              </a:lnSpc>
            </a:pPr>
            <a:r>
              <a:rPr lang="en-US" altLang="zh-CN">
                <a:latin typeface="华文楷体" pitchFamily="2" charset="-122"/>
                <a:ea typeface="华文楷体" pitchFamily="2" charset="-122"/>
              </a:rPr>
              <a:t>    </a:t>
            </a:r>
            <a:r>
              <a:rPr lang="zh-CN" altLang="en-US">
                <a:latin typeface="华文楷体" pitchFamily="2" charset="-122"/>
                <a:ea typeface="华文楷体" pitchFamily="2" charset="-122"/>
              </a:rPr>
              <a:t>献出毕生的精力。</a:t>
            </a:r>
          </a:p>
          <a:p>
            <a:pPr algn="just">
              <a:lnSpc>
                <a:spcPct val="150000"/>
              </a:lnSpc>
            </a:pPr>
            <a:r>
              <a:rPr lang="zh-CN" altLang="en-US">
                <a:latin typeface="华文楷体" pitchFamily="2" charset="-122"/>
                <a:ea typeface="华文楷体" pitchFamily="2" charset="-122"/>
              </a:rPr>
              <a:t>    ③句子内部状语后边如需停顿，用逗号：对于这个城市，他并不陌生。</a:t>
            </a:r>
          </a:p>
          <a:p>
            <a:pPr algn="just">
              <a:lnSpc>
                <a:spcPct val="150000"/>
              </a:lnSpc>
            </a:pPr>
            <a:r>
              <a:rPr lang="zh-CN" altLang="en-US">
                <a:latin typeface="华文楷体" pitchFamily="2" charset="-122"/>
                <a:ea typeface="华文楷体" pitchFamily="2" charset="-122"/>
              </a:rPr>
              <a:t>    ④复句内各分句之间的停顿，除了有时要用分号外，都要用逗号：据说苏州园</a:t>
            </a:r>
            <a:endParaRPr lang="en-US" altLang="zh-CN">
              <a:latin typeface="华文楷体" pitchFamily="2" charset="-122"/>
              <a:ea typeface="华文楷体" pitchFamily="2" charset="-122"/>
            </a:endParaRPr>
          </a:p>
          <a:p>
            <a:pPr algn="just">
              <a:lnSpc>
                <a:spcPct val="150000"/>
              </a:lnSpc>
            </a:pPr>
            <a:r>
              <a:rPr lang="en-US" altLang="zh-CN">
                <a:latin typeface="华文楷体" pitchFamily="2" charset="-122"/>
                <a:ea typeface="华文楷体" pitchFamily="2" charset="-122"/>
              </a:rPr>
              <a:t>    </a:t>
            </a:r>
            <a:r>
              <a:rPr lang="zh-CN" altLang="en-US">
                <a:latin typeface="华文楷体" pitchFamily="2" charset="-122"/>
                <a:ea typeface="华文楷体" pitchFamily="2" charset="-122"/>
              </a:rPr>
              <a:t>林有一百多处，我到过的不过十多处。</a:t>
            </a:r>
            <a:endParaRPr lang="zh-CN" altLang="en-US">
              <a:latin typeface="华文楷体" pitchFamily="2" charset="-122"/>
              <a:ea typeface="华文楷体" pitchFamily="2" charset="-122"/>
            </a:endParaRPr>
          </a:p>
        </p:txBody>
      </p:sp>
      <p:pic>
        <p:nvPicPr>
          <p:cNvPr id="10" name="Picture 3" descr="无标题-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547542" y="3451560"/>
            <a:ext cx="1835944" cy="137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1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1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8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2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 txBox="1"/>
          <p:nvPr/>
        </p:nvSpPr>
        <p:spPr bwMode="auto">
          <a:xfrm>
            <a:off x="513159" y="438151"/>
            <a:ext cx="1729978" cy="373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3429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4572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9144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13716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18288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/>
            <a:r>
              <a: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</a:rPr>
              <a:t>知识链接</a:t>
            </a:r>
            <a:endParaRPr lang="zh-CN" altLang="zh-CN" sz="2400" b="1">
              <a:solidFill>
                <a:schemeClr val="bg1"/>
              </a:solidFill>
              <a:latin typeface="微软雅黑" panose="020b0503020204020204" pitchFamily="34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424544" y="895323"/>
            <a:ext cx="8654139" cy="3947234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2100">
                <a:latin typeface="华文楷体" pitchFamily="2" charset="-122"/>
                <a:ea typeface="华文楷体" pitchFamily="2" charset="-122"/>
              </a:rPr>
              <a:t>3.</a:t>
            </a:r>
            <a:r>
              <a:rPr lang="zh-CN" altLang="en-US" sz="2100">
                <a:latin typeface="华文楷体" pitchFamily="2" charset="-122"/>
                <a:ea typeface="华文楷体" pitchFamily="2" charset="-122"/>
              </a:rPr>
              <a:t>省略号</a:t>
            </a:r>
          </a:p>
          <a:p>
            <a:pPr algn="just">
              <a:lnSpc>
                <a:spcPct val="150000"/>
              </a:lnSpc>
            </a:pPr>
            <a:r>
              <a:rPr lang="zh-CN" altLang="en-US">
                <a:latin typeface="华文楷体" pitchFamily="2" charset="-122"/>
                <a:ea typeface="华文楷体" pitchFamily="2" charset="-122"/>
              </a:rPr>
              <a:t>   ①用于引文的省略：她轻轻地哼起了</a:t>
            </a:r>
            <a:r>
              <a:rPr lang="en-US" altLang="zh-CN">
                <a:latin typeface="华文楷体" pitchFamily="2" charset="-122"/>
                <a:ea typeface="华文楷体" pitchFamily="2" charset="-122"/>
              </a:rPr>
              <a:t>《</a:t>
            </a:r>
            <a:r>
              <a:rPr lang="zh-CN" altLang="en-US">
                <a:latin typeface="华文楷体" pitchFamily="2" charset="-122"/>
                <a:ea typeface="华文楷体" pitchFamily="2" charset="-122"/>
              </a:rPr>
              <a:t>摇篮曲</a:t>
            </a:r>
            <a:r>
              <a:rPr lang="en-US" altLang="zh-CN">
                <a:latin typeface="华文楷体" pitchFamily="2" charset="-122"/>
                <a:ea typeface="华文楷体" pitchFamily="2" charset="-122"/>
              </a:rPr>
              <a:t>》</a:t>
            </a:r>
            <a:r>
              <a:rPr lang="zh-CN" altLang="en-US">
                <a:latin typeface="华文楷体" pitchFamily="2" charset="-122"/>
                <a:ea typeface="华文楷体" pitchFamily="2" charset="-122"/>
              </a:rPr>
              <a:t>：“月儿明，风儿静，树叶儿遮</a:t>
            </a:r>
            <a:endParaRPr lang="en-US" altLang="zh-CN">
              <a:latin typeface="华文楷体" pitchFamily="2" charset="-122"/>
              <a:ea typeface="华文楷体" pitchFamily="2" charset="-122"/>
            </a:endParaRPr>
          </a:p>
          <a:p>
            <a:pPr algn="just">
              <a:lnSpc>
                <a:spcPct val="150000"/>
              </a:lnSpc>
            </a:pPr>
            <a:r>
              <a:rPr lang="en-US" altLang="zh-CN">
                <a:latin typeface="华文楷体" pitchFamily="2" charset="-122"/>
                <a:ea typeface="华文楷体" pitchFamily="2" charset="-122"/>
              </a:rPr>
              <a:t>  </a:t>
            </a:r>
            <a:r>
              <a:rPr lang="zh-CN" altLang="en-US">
                <a:latin typeface="华文楷体" pitchFamily="2" charset="-122"/>
                <a:ea typeface="华文楷体" pitchFamily="2" charset="-122"/>
              </a:rPr>
              <a:t> 窗棂啊</a:t>
            </a:r>
            <a:r>
              <a:rPr lang="en-US" altLang="zh-CN">
                <a:latin typeface="华文楷体" pitchFamily="2" charset="-122"/>
                <a:ea typeface="华文楷体" pitchFamily="2" charset="-122"/>
              </a:rPr>
              <a:t>……” </a:t>
            </a:r>
          </a:p>
          <a:p>
            <a:pPr algn="just">
              <a:lnSpc>
                <a:spcPct val="150000"/>
              </a:lnSpc>
            </a:pPr>
            <a:r>
              <a:rPr lang="en-US" altLang="zh-CN">
                <a:latin typeface="华文楷体" pitchFamily="2" charset="-122"/>
                <a:ea typeface="华文楷体" pitchFamily="2" charset="-122"/>
              </a:rPr>
              <a:t>   ②</a:t>
            </a:r>
            <a:r>
              <a:rPr lang="zh-CN" altLang="en-US">
                <a:latin typeface="华文楷体" pitchFamily="2" charset="-122"/>
                <a:ea typeface="华文楷体" pitchFamily="2" charset="-122"/>
              </a:rPr>
              <a:t>用于列举的省略：在广州的花市上，牡丹、吊钟、水仙、梅花、菊花、山茶、</a:t>
            </a:r>
            <a:endParaRPr lang="en-US" altLang="zh-CN">
              <a:latin typeface="华文楷体" pitchFamily="2" charset="-122"/>
              <a:ea typeface="华文楷体" pitchFamily="2" charset="-122"/>
            </a:endParaRPr>
          </a:p>
          <a:p>
            <a:pPr algn="just">
              <a:lnSpc>
                <a:spcPct val="150000"/>
              </a:lnSpc>
            </a:pPr>
            <a:r>
              <a:rPr lang="en-US" altLang="zh-CN">
                <a:latin typeface="华文楷体" pitchFamily="2" charset="-122"/>
                <a:ea typeface="华文楷体" pitchFamily="2" charset="-122"/>
              </a:rPr>
              <a:t>   </a:t>
            </a:r>
            <a:r>
              <a:rPr lang="zh-CN" altLang="en-US">
                <a:latin typeface="华文楷体" pitchFamily="2" charset="-122"/>
                <a:ea typeface="华文楷体" pitchFamily="2" charset="-122"/>
              </a:rPr>
              <a:t>墨兰</a:t>
            </a:r>
            <a:r>
              <a:rPr lang="en-US" altLang="zh-CN">
                <a:latin typeface="华文楷体" pitchFamily="2" charset="-122"/>
                <a:ea typeface="华文楷体" pitchFamily="2" charset="-122"/>
              </a:rPr>
              <a:t>……</a:t>
            </a:r>
            <a:r>
              <a:rPr lang="zh-CN" altLang="en-US">
                <a:latin typeface="华文楷体" pitchFamily="2" charset="-122"/>
                <a:ea typeface="华文楷体" pitchFamily="2" charset="-122"/>
              </a:rPr>
              <a:t>春秋冬三季的鲜花都挤在一起啦</a:t>
            </a:r>
            <a:r>
              <a:rPr lang="en-US" altLang="zh-CN">
                <a:latin typeface="华文楷体" pitchFamily="2" charset="-122"/>
                <a:ea typeface="华文楷体" pitchFamily="2" charset="-122"/>
              </a:rPr>
              <a:t>! </a:t>
            </a:r>
          </a:p>
          <a:p>
            <a:pPr algn="just">
              <a:lnSpc>
                <a:spcPct val="150000"/>
              </a:lnSpc>
            </a:pPr>
            <a:r>
              <a:rPr lang="en-US" altLang="zh-CN">
                <a:latin typeface="华文楷体" pitchFamily="2" charset="-122"/>
                <a:ea typeface="华文楷体" pitchFamily="2" charset="-122"/>
              </a:rPr>
              <a:t>   ③</a:t>
            </a:r>
            <a:r>
              <a:rPr lang="zh-CN" altLang="en-US">
                <a:latin typeface="华文楷体" pitchFamily="2" charset="-122"/>
                <a:ea typeface="华文楷体" pitchFamily="2" charset="-122"/>
              </a:rPr>
              <a:t>用于话语中间，表示说明断断续续：“我</a:t>
            </a:r>
            <a:r>
              <a:rPr lang="en-US" altLang="zh-CN">
                <a:latin typeface="华文楷体" pitchFamily="2" charset="-122"/>
                <a:ea typeface="华文楷体" pitchFamily="2" charset="-122"/>
              </a:rPr>
              <a:t>……</a:t>
            </a:r>
            <a:r>
              <a:rPr lang="zh-CN" altLang="en-US">
                <a:latin typeface="华文楷体" pitchFamily="2" charset="-122"/>
                <a:ea typeface="华文楷体" pitchFamily="2" charset="-122"/>
              </a:rPr>
              <a:t>对不起</a:t>
            </a:r>
            <a:r>
              <a:rPr lang="en-US" altLang="zh-CN">
                <a:latin typeface="华文楷体" pitchFamily="2" charset="-122"/>
                <a:ea typeface="华文楷体" pitchFamily="2" charset="-122"/>
              </a:rPr>
              <a:t>……</a:t>
            </a:r>
            <a:r>
              <a:rPr lang="zh-CN" altLang="en-US">
                <a:latin typeface="华文楷体" pitchFamily="2" charset="-122"/>
                <a:ea typeface="华文楷体" pitchFamily="2" charset="-122"/>
              </a:rPr>
              <a:t>大家，我</a:t>
            </a:r>
            <a:r>
              <a:rPr lang="en-US" altLang="zh-CN">
                <a:latin typeface="华文楷体" pitchFamily="2" charset="-122"/>
                <a:ea typeface="华文楷体" pitchFamily="2" charset="-122"/>
              </a:rPr>
              <a:t>……</a:t>
            </a:r>
            <a:r>
              <a:rPr lang="zh-CN" altLang="en-US">
                <a:latin typeface="华文楷体" pitchFamily="2" charset="-122"/>
                <a:ea typeface="华文楷体" pitchFamily="2" charset="-122"/>
              </a:rPr>
              <a:t>没有</a:t>
            </a:r>
            <a:endParaRPr lang="en-US" altLang="zh-CN">
              <a:latin typeface="华文楷体" pitchFamily="2" charset="-122"/>
              <a:ea typeface="华文楷体" pitchFamily="2" charset="-122"/>
            </a:endParaRPr>
          </a:p>
          <a:p>
            <a:pPr algn="just">
              <a:lnSpc>
                <a:spcPct val="150000"/>
              </a:lnSpc>
            </a:pPr>
            <a:r>
              <a:rPr lang="en-US" altLang="zh-CN">
                <a:latin typeface="华文楷体" pitchFamily="2" charset="-122"/>
                <a:ea typeface="华文楷体" pitchFamily="2" charset="-122"/>
              </a:rPr>
              <a:t>   ……</a:t>
            </a:r>
            <a:r>
              <a:rPr lang="zh-CN" altLang="en-US">
                <a:latin typeface="华文楷体" pitchFamily="2" charset="-122"/>
                <a:ea typeface="华文楷体" pitchFamily="2" charset="-122"/>
              </a:rPr>
              <a:t>完成</a:t>
            </a:r>
            <a:r>
              <a:rPr lang="en-US" altLang="zh-CN">
                <a:latin typeface="华文楷体" pitchFamily="2" charset="-122"/>
                <a:ea typeface="华文楷体" pitchFamily="2" charset="-122"/>
              </a:rPr>
              <a:t>……</a:t>
            </a:r>
            <a:r>
              <a:rPr lang="zh-CN" altLang="en-US">
                <a:latin typeface="华文楷体" pitchFamily="2" charset="-122"/>
                <a:ea typeface="华文楷体" pitchFamily="2" charset="-122"/>
              </a:rPr>
              <a:t>任务。” </a:t>
            </a:r>
          </a:p>
          <a:p>
            <a:pPr algn="just">
              <a:lnSpc>
                <a:spcPct val="150000"/>
              </a:lnSpc>
            </a:pPr>
            <a:r>
              <a:rPr lang="zh-CN" altLang="en-US">
                <a:latin typeface="华文楷体" pitchFamily="2" charset="-122"/>
                <a:ea typeface="华文楷体" pitchFamily="2" charset="-122"/>
              </a:rPr>
              <a:t>   ④用于语义的省略：他们永远活在我们心中</a:t>
            </a:r>
            <a:r>
              <a:rPr lang="en-US" altLang="zh-CN">
                <a:latin typeface="华文楷体" pitchFamily="2" charset="-122"/>
                <a:ea typeface="华文楷体" pitchFamily="2" charset="-122"/>
              </a:rPr>
              <a:t>……</a:t>
            </a:r>
          </a:p>
          <a:p>
            <a:pPr algn="just">
              <a:lnSpc>
                <a:spcPct val="150000"/>
              </a:lnSpc>
            </a:pPr>
            <a:endParaRPr lang="zh-CN" altLang="en-US">
              <a:latin typeface="华文楷体" pitchFamily="2" charset="-122"/>
              <a:ea typeface="华文楷体" pitchFamily="2" charset="-122"/>
            </a:endParaRPr>
          </a:p>
        </p:txBody>
      </p:sp>
      <p:pic>
        <p:nvPicPr>
          <p:cNvPr id="5" name="Picture 2" descr="无标题-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-1" y="4516041"/>
            <a:ext cx="9144001" cy="6274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4" descr="无标题-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429363" y="2808514"/>
            <a:ext cx="1005568" cy="1718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5" descr="无标题-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066745" y="3431854"/>
            <a:ext cx="751673" cy="1084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6" descr="无标题-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388428" y="2677885"/>
            <a:ext cx="1128021" cy="18599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6" descr="无标题-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867683" y="1915886"/>
            <a:ext cx="1470774" cy="26110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6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6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42" presetClass="entr" presetSubtype="0" dur="5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2" presetClass="entr" presetSubtype="0" dur="5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4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1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48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5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 txBox="1"/>
          <p:nvPr/>
        </p:nvSpPr>
        <p:spPr bwMode="auto">
          <a:xfrm>
            <a:off x="581740" y="438151"/>
            <a:ext cx="2063493" cy="373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3429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4572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9144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13716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18288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/>
            <a:r>
              <a: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</a:rPr>
              <a:t>写作技巧</a:t>
            </a:r>
            <a:endParaRPr lang="zh-CN" altLang="zh-CN" sz="2400" b="1">
              <a:solidFill>
                <a:schemeClr val="bg1"/>
              </a:solidFill>
              <a:latin typeface="微软雅黑" panose="020b0503020204020204" pitchFamily="34" charset="-122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709762" y="1101173"/>
            <a:ext cx="7726663" cy="2492990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3429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17145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0574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24003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2743200" algn="l" defTabSz="6858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100">
                <a:latin typeface="华文楷体" pitchFamily="2" charset="-122"/>
                <a:ea typeface="华文楷体" pitchFamily="2" charset="-122"/>
              </a:rPr>
              <a:t>        本文是一首轻快、活泼的儿童诗，共有</a:t>
            </a:r>
            <a:r>
              <a:rPr lang="en-US" altLang="zh-CN" sz="2100">
                <a:latin typeface="华文楷体" pitchFamily="2" charset="-122"/>
                <a:ea typeface="华文楷体" pitchFamily="2" charset="-122"/>
              </a:rPr>
              <a:t>5</a:t>
            </a:r>
            <a:r>
              <a:rPr lang="zh-CN" altLang="en-US" sz="2100">
                <a:latin typeface="华文楷体" pitchFamily="2" charset="-122"/>
                <a:ea typeface="华文楷体" pitchFamily="2" charset="-122"/>
              </a:rPr>
              <a:t>个小节。作者用优美的语言，生动地描绘了青蛙在下雨天“呱呱”地叫着，如同写诗一样的情景。作者用拟人化的手法，形象地将小蝌蚪、水泡泡和一串水珠写成诗歌中的逗号、句号、省略号，十分有趣，读起来让人浮想联翩。</a:t>
            </a:r>
            <a:endParaRPr lang="zh-CN" altLang="zh-CN">
              <a:latin typeface="华文楷体" pitchFamily="2" charset="-122"/>
              <a:ea typeface="华文楷体" pitchFamily="2" charset="-122"/>
            </a:endParaRPr>
          </a:p>
        </p:txBody>
      </p:sp>
      <p:pic>
        <p:nvPicPr>
          <p:cNvPr id="5" name="Picture 2" descr="无标题-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-1" y="4516041"/>
            <a:ext cx="9144001" cy="6274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4" descr="无标题-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429363" y="2797629"/>
            <a:ext cx="1005568" cy="1718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5" descr="无标题-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1926212" y="3265715"/>
            <a:ext cx="1078233" cy="12503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6" descr="无标题-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46498" y="2579914"/>
            <a:ext cx="1576577" cy="19361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6" descr="无标题-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867684" y="2347668"/>
            <a:ext cx="1361905" cy="21683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42" presetClass="entr" presetSubtype="0" dur="5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2" presetClass="entr" presetSubtype="0" dur="5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6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204859" y="3789276"/>
            <a:ext cx="2322311" cy="1284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标题 1"/>
          <p:cNvSpPr txBox="1"/>
          <p:nvPr/>
        </p:nvSpPr>
        <p:spPr bwMode="auto">
          <a:xfrm>
            <a:off x="513159" y="438151"/>
            <a:ext cx="1729978" cy="373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3429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6858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0287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371600"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4572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9144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13716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1828800" algn="l" defTabSz="6858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/>
            <a:r>
              <a: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</a:rPr>
              <a:t>归纳总结</a:t>
            </a:r>
            <a:endParaRPr lang="zh-CN" altLang="zh-CN" sz="2400" b="1">
              <a:solidFill>
                <a:schemeClr val="bg1"/>
              </a:solidFill>
              <a:latin typeface="微软雅黑" panose="020b0503020204020204" pitchFamily="34" charset="-122"/>
            </a:endParaRPr>
          </a:p>
        </p:txBody>
      </p:sp>
      <p:sp>
        <p:nvSpPr>
          <p:cNvPr id="8" name="Text Box 2"/>
          <p:cNvSpPr txBox="1">
            <a:spLocks noChangeArrowheads="1"/>
          </p:cNvSpPr>
          <p:nvPr/>
        </p:nvSpPr>
        <p:spPr bwMode="auto">
          <a:xfrm>
            <a:off x="817852" y="1159182"/>
            <a:ext cx="7526594" cy="29777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100" b="1">
                <a:latin typeface="华文楷体" pitchFamily="2" charset="-122"/>
                <a:ea typeface="华文楷体" pitchFamily="2" charset="-122"/>
              </a:rPr>
              <a:t>        通过学习这篇课文，同学们要学会在情境中识字，运用多种方法识字，享受识字的乐趣，并建立起信心。读文章时，想象雨点儿落下来的情景，说说青蛙的诗表达了什么情感，思考大自然中还有哪些事物能够当三种标点符号等，通过这些问题诗歌都来源于生活，希望大家平时能够留心生活，感受生活，有一天也能让老师读到你们自己写的诗。</a:t>
            </a:r>
            <a:endParaRPr lang="zh-CN" altLang="en-US" sz="2100" b="1">
              <a:latin typeface="华文楷体" pitchFamily="2" charset="-122"/>
              <a:ea typeface="华文楷体" pitchFamily="2" charset="-122"/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dur="5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https://d.book118.com/648003010120006032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0">
  <a:themeElements>
    <a:clrScheme name="3_Office 主题 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FFFFFF"/>
      </a:accent3>
      <a:accent4>
        <a:srgbClr val="000000"/>
      </a:accent4>
      <a:accent5>
        <a:srgbClr val="B5CBE7"/>
      </a:accent5>
      <a:accent6>
        <a:srgbClr val="D7712B"/>
      </a:accent6>
      <a:hlink>
        <a:srgbClr val="0563C1"/>
      </a:hlink>
      <a:folHlink>
        <a:srgbClr val="954F72"/>
      </a:folHlink>
    </a:clrScheme>
    <a:fontScheme name="3_Office 主题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ns0:objectDefaults xmlns:ns0="http://schemas.openxmlformats.org/drawingml/2006/main">
    <ns0:spDef>
      <ns0:spPr bwMode="auto">
        <ns0:xfrm>
          <ns0:off x="0" y="0"/>
          <ns0:ext cx="1" cy="1"/>
        </ns0:xfrm>
        <ns0:custGeom>
          <ns0:avLst/>
          <ns0:gdLst/>
          <ns0:ahLst/>
          <ns0:cxnLst/>
          <ns0:rect l="0" t="0" r="0" b="0"/>
          <ns0:pathLst/>
        </ns0:custGeom>
        <ns0:solidFill>
          <ns0:schemeClr val="accent1"/>
        </ns0:solidFill>
        <ns0:ln w="9525" cap="flat" cmpd="sng" algn="ctr">
          <ns0:solidFill>
            <ns0:schemeClr val="tx1"/>
          </ns0:solidFill>
          <ns0:prstDash val="solid"/>
          <ns0:round/>
          <ns0:headEnd type="none" w="med" len="med"/>
          <ns0:tailEnd type="none" w="med" len="med"/>
        </ns0:ln>
      </ns0:spPr>
      <ns0:bodyPr vert="horz" wrap="square" lIns="91440" tIns="45720" rIns="91440" bIns="45720" numCol="1" anchor="t" anchorCtr="0" compatLnSpc="1"/>
      <ns0:lstStyle>
        <ns0:defPPr marL="0" marR="0" indent="0" algn="l" defTabSz="914400" rtl="0" eaLnBrk="0" fontAlgn="base" latinLnBrk="0" hangingPunct="0">
          <ns0:lnSpc>
            <ns0:spcPct val="100000"/>
          </ns0:lnSpc>
          <ns0:spcBef>
            <ns0:spcPct val="0"/>
          </ns0:spcBef>
          <ns0:spcAft>
            <ns0:spcPct val="0"/>
          </ns0:spcAft>
          <ns0:buClrTx/>
          <ns0:buSzTx/>
          <ns0:buFont typeface="Arial" panose="020B0604020202020204" pitchFamily="34" charset="0"/>
          <ns0:buNone/>
          <ns0:defRPr kumimoji="0" lang="zh-CN" sz="1800" b="0" i="0" u="none" strike="noStrike" cap="none" normalizeH="0" baseline="0" smtClean="0">
            <ns0:ln>
              <ns0:noFill/>
            </ns0:ln>
            <ns0:solidFill>
              <ns0:schemeClr val="tx1"/>
            </ns0:solidFill>
            <ns0:effectLst/>
            <ns0:latin typeface="Arial" panose="020B0604020202020204" pitchFamily="34" charset="0"/>
            <ns0:ea typeface="微软雅黑" panose="020B0503020204020204" pitchFamily="34" charset="-122"/>
          </ns0:defRPr>
        </ns0:defPPr>
      </ns0:lstStyle>
    </ns0:spDef>
    <ns0:lnDef>
      <ns0:spPr bwMode="auto">
        <ns0:xfrm>
          <ns0:off x="0" y="0"/>
          <ns0:ext cx="1" cy="1"/>
        </ns0:xfrm>
        <ns0:custGeom>
          <ns0:avLst/>
          <ns0:gdLst/>
          <ns0:ahLst/>
          <ns0:cxnLst/>
          <ns0:rect l="0" t="0" r="0" b="0"/>
          <ns0:pathLst/>
        </ns0:custGeom>
        <ns0:solidFill>
          <ns0:schemeClr val="accent1"/>
        </ns0:solidFill>
        <ns0:ln w="9525" cap="flat" cmpd="sng" algn="ctr">
          <ns0:solidFill>
            <ns0:schemeClr val="tx1"/>
          </ns0:solidFill>
          <ns0:prstDash val="solid"/>
          <ns0:round/>
          <ns0:headEnd type="none" w="med" len="med"/>
          <ns0:tailEnd type="none" w="med" len="med"/>
        </ns0:ln>
      </ns0:spPr>
      <ns0:bodyPr vert="horz" wrap="square" lIns="91440" tIns="45720" rIns="91440" bIns="45720" numCol="1" anchor="t" anchorCtr="0" compatLnSpc="1"/>
      <ns0:lstStyle>
        <ns0:defPPr marL="0" marR="0" indent="0" algn="l" defTabSz="914400" rtl="0" eaLnBrk="0" fontAlgn="base" latinLnBrk="0" hangingPunct="0">
          <ns0:lnSpc>
            <ns0:spcPct val="100000"/>
          </ns0:lnSpc>
          <ns0:spcBef>
            <ns0:spcPct val="0"/>
          </ns0:spcBef>
          <ns0:spcAft>
            <ns0:spcPct val="0"/>
          </ns0:spcAft>
          <ns0:buClrTx/>
          <ns0:buSzTx/>
          <ns0:buFont typeface="Arial" panose="020B0604020202020204" pitchFamily="34" charset="0"/>
          <ns0:buNone/>
          <ns0:defRPr kumimoji="0" lang="zh-CN" sz="1800" b="0" i="0" u="none" strike="noStrike" cap="none" normalizeH="0" baseline="0" smtClean="0">
            <ns0:ln>
              <ns0:noFill/>
            </ns0:ln>
            <ns0:solidFill>
              <ns0:schemeClr val="tx1"/>
            </ns0:solidFill>
            <ns0:effectLst/>
            <ns0:latin typeface="Arial" panose="020B0604020202020204" pitchFamily="34" charset="0"/>
            <ns0:ea typeface="微软雅黑" panose="020B0503020204020204" pitchFamily="34" charset="-122"/>
          </ns0:defRPr>
        </ns0:defPPr>
      </ns0:lstStyle>
    </ns0:lnDef>
  </ns0:objectDefaults>
  <a:extraClrSchemeLst>
    <a:extraClrScheme>
      <a:clrScheme name="3_Office 主题 1">
        <a:dk1>
          <a:srgbClr val="000000"/>
        </a:dk1>
        <a:lt1>
          <a:srgbClr val="FFFFFF"/>
        </a:lt1>
        <a:dk2>
          <a:srgbClr val="44546A"/>
        </a:dk2>
        <a:lt2>
          <a:srgbClr val="E7E6E6"/>
        </a:lt2>
        <a:accent1>
          <a:srgbClr val="5B9BD5"/>
        </a:accent1>
        <a:accent2>
          <a:srgbClr val="ED7D31"/>
        </a:accent2>
        <a:accent3>
          <a:srgbClr val="FFFFFF"/>
        </a:accent3>
        <a:accent4>
          <a:srgbClr val="000000"/>
        </a:accent4>
        <a:accent5>
          <a:srgbClr val="B5CBE7"/>
        </a:accent5>
        <a:accent6>
          <a:srgbClr val="D7712B"/>
        </a:accent6>
        <a:hlink>
          <a:srgbClr val="0563C1"/>
        </a:hlink>
        <a:folHlink>
          <a:srgbClr val="954F7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203</Paragraphs>
  <Slides>27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baseType="lpstr" size="35">
      <vt:lpstr>Arial</vt:lpstr>
      <vt:lpstr>Calibri</vt:lpstr>
      <vt:lpstr>微软雅黑</vt:lpstr>
      <vt:lpstr>华文楷体</vt:lpstr>
      <vt:lpstr>宋体</vt:lpstr>
      <vt:lpstr>黑体</vt:lpstr>
      <vt:lpstr>楷体</vt:lpstr>
      <vt:lpstr>Office Theme</vt:lpstr>
      <vt:lpstr>第七课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2024-09-10T10:07:56.585</cp:lastPrinted>
  <dcterms:created xsi:type="dcterms:W3CDTF">2024-09-10T02:07:56Z</dcterms:created>
  <dcterms:modified xsi:type="dcterms:W3CDTF">2024-09-10T02:07:58Z</dcterms:modified>
</cp:coreProperties>
</file>