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2DC6C8B-61E9-476D-9F3F-32FDBDA6C0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BEBB83-1D2E-4674-8CD9-D956FF6BCF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DDE2771-EE39-4557-A0DB-208D03AE9C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09D55ED-CB1B-425A-960B-E02BCA2911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0980A6B-17B6-4E57-A722-B92BF87A29B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CF7CF23-5A16-4C98-8156-502C59CAEDD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E9188ED-2801-4B1A-88C8-F2DB7746D37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FA89A38-6568-4FEA-A126-64F49A634D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56428A-62EB-4AB0-998C-DC4B9857D7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FCDDCE-A477-4E4F-878D-A3177A7969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D62220-40E3-4DC2-A961-F04DA5E466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8003046136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财务风险管理与控制</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财务风险定义与分类
 财务风险识别与分析
 财务风险评估与量化
 财务风险管理与控制策略
 财务风险管理组织与流程
 财务风险管理信息系统
 财务风险案例分析与讨论
 财务风险管理总结与展望</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财务风险定义与分类</a:t>
            </a:r>
          </a:p>
        </p:txBody>
      </p:sp>
      <p:sp>
        <p:nvSpPr>
          <p:cNvPr id="3" name="Subtitle 2"/>
          <p:cNvSpPr>
            <a:spLocks noGrp="1"/>
          </p:cNvSpPr>
          <p:nvPr>
            <p:ph type="subTitle" idx="1"/>
          </p:nvPr>
        </p:nvSpPr>
        <p:spPr/>
        <p:txBody>
          <a:bodyPr/>
          <a:lstStyle/>
          <a:p>
            <a:r>
              <a:t>财务风险管理与控制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财务风险定义与分类</a:t>
            </a:r>
          </a:p>
        </p:txBody>
      </p:sp>
      <p:sp>
        <p:nvSpPr>
          <p:cNvPr id="3" name="Content Placeholder 2"/>
          <p:cNvSpPr>
            <a:spLocks noGrp="1"/>
          </p:cNvSpPr>
          <p:nvPr>
            <p:ph sz="half" idx="2"/>
          </p:nvPr>
        </p:nvSpPr>
        <p:spPr/>
        <p:txBody>
          <a:bodyPr/>
          <a:lstStyle/>
          <a:p>
            <a:r>
              <a:t>1.财务风险是指企业在各项财务活动中由于各种难以预料和无法控制的因素，使企业在一定时期、一定范围内所获取的最终财务成果与预期的经营目标发生偏差，从而形成的使企业蒙受经济损失或更大收益的可能性。</a:t>
            </a:r>
          </a:p>
          <a:p>
            <a:r>
              <a:t>2.财务风险是客观存在的，企业管理者对财务风险只有采取有效措施来降低风险，而不可能完全消除风险。</a:t>
            </a:r>
          </a:p>
          <a:p/>
        </p:txBody>
      </p:sp>
      <p:sp>
        <p:nvSpPr>
          <p:cNvPr id="4" name="Text Placeholder 3"/>
          <p:cNvSpPr>
            <a:spLocks noGrp="1"/>
          </p:cNvSpPr>
          <p:nvPr>
            <p:ph type="body" idx="3"/>
          </p:nvPr>
        </p:nvSpPr>
        <p:spPr/>
        <p:txBody>
          <a:bodyPr/>
          <a:lstStyle/>
          <a:p>
            <a:r>
              <a:t>财务风险分类</a:t>
            </a:r>
          </a:p>
        </p:txBody>
      </p:sp>
      <p:sp>
        <p:nvSpPr>
          <p:cNvPr id="5" name="Content Placeholder 4"/>
          <p:cNvSpPr>
            <a:spLocks noGrp="1"/>
          </p:cNvSpPr>
          <p:nvPr>
            <p:ph sz="half" idx="4"/>
          </p:nvPr>
        </p:nvSpPr>
        <p:spPr/>
        <p:txBody>
          <a:bodyPr/>
          <a:lstStyle/>
          <a:p>
            <a:r>
              <a:t>1.按照财务风险的来源，财务风险可分为筹资风险、投资风险、经营风险、存货管理风险、流动性风险。</a:t>
            </a:r>
          </a:p>
          <a:p>
            <a:r>
              <a:t>2.按照可控程度，财务风险可分为可控风险与不可控风险。</a:t>
            </a:r>
          </a:p>
          <a:p>
            <a:r>
              <a:t>3.按照能否通过多角化的方式分散，可分为不可分散风险和可分散风险。</a:t>
            </a:r>
          </a:p>
          <a:p>
            <a:r>
              <a:t>4.按照风险涉及的范围，可分为系统性风险和非系统性风险。</a:t>
            </a:r>
          </a:p>
          <a:p>
            <a:r>
              <a:t>以上就是对财务风险定义与分类的介绍，接下来我们将深入探讨财务风险的管理与控制。</a:t>
            </a:r>
          </a:p>
        </p:txBody>
      </p:sp>
      <p:sp>
        <p:nvSpPr>
          <p:cNvPr id="6" name="Text Placeholder 5"/>
          <p:cNvSpPr>
            <a:spLocks noGrp="1"/>
          </p:cNvSpPr>
          <p:nvPr>
            <p:ph type="body" idx="1"/>
          </p:nvPr>
        </p:nvSpPr>
        <p:spPr/>
        <p:txBody>
          <a:bodyPr/>
          <a:lstStyle/>
          <a:p>
            <a:r>
              <a:t>财务风险定义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财务风险识别与分析</a:t>
            </a:r>
          </a:p>
        </p:txBody>
      </p:sp>
      <p:sp>
        <p:nvSpPr>
          <p:cNvPr id="3" name="Subtitle 2"/>
          <p:cNvSpPr>
            <a:spLocks noGrp="1"/>
          </p:cNvSpPr>
          <p:nvPr>
            <p:ph type="subTitle" idx="1"/>
          </p:nvPr>
        </p:nvSpPr>
        <p:spPr/>
        <p:txBody>
          <a:bodyPr/>
          <a:lstStyle/>
          <a:p>
            <a:r>
              <a:t>财务风险管理与控制</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财务风险识别与分析</a:t>
            </a:r>
          </a:p>
        </p:txBody>
      </p:sp>
      <p:sp>
        <p:nvSpPr>
          <p:cNvPr id="3" name="Text Placeholder 2"/>
          <p:cNvSpPr>
            <a:spLocks noGrp="1"/>
          </p:cNvSpPr>
          <p:nvPr>
            <p:ph type="body" idx="1"/>
          </p:nvPr>
        </p:nvSpPr>
        <p:spPr/>
        <p:txBody>
          <a:bodyPr/>
          <a:lstStyle/>
          <a:p>
            <a:r>
              <a:t>财务风险识别与分析概述</a:t>
            </a:r>
          </a:p>
        </p:txBody>
      </p:sp>
      <p:sp>
        <p:nvSpPr>
          <p:cNvPr id="4" name="Content Placeholder 3"/>
          <p:cNvSpPr>
            <a:spLocks noGrp="1"/>
          </p:cNvSpPr>
          <p:nvPr>
            <p:ph sz="half" idx="2"/>
          </p:nvPr>
        </p:nvSpPr>
        <p:spPr/>
        <p:txBody>
          <a:bodyPr/>
          <a:lstStyle/>
          <a:p>
            <a:r>
              <a:t>1.财务风险的定义和分类：明确财务风险的定义，阐述其包含的主要类别，如市场风险、信用风险等。</a:t>
            </a:r>
          </a:p>
          <a:p>
            <a:r>
              <a:t>2.财务风险识别的重要性：强调有效识别和分析财务风险对于企业稳健运营和长远发展的重要性。</a:t>
            </a:r>
          </a:p>
          <a:p>
            <a:r>
              <a:t>3.财务风险管理流程：介绍财务风险管理的基本流程，包括风险识别、分析、评估、控制等环节。</a:t>
            </a:r>
          </a:p>
          <a:p/>
        </p:txBody>
      </p:sp>
      <p:sp>
        <p:nvSpPr>
          <p:cNvPr id="5" name="Text Placeholder 4"/>
          <p:cNvSpPr>
            <a:spLocks noGrp="1"/>
          </p:cNvSpPr>
          <p:nvPr>
            <p:ph type="body" idx="3"/>
          </p:nvPr>
        </p:nvSpPr>
        <p:spPr/>
        <p:txBody>
          <a:bodyPr/>
          <a:lstStyle/>
          <a:p>
            <a:r>
              <a:t>市场风险识别与分析</a:t>
            </a:r>
          </a:p>
        </p:txBody>
      </p:sp>
      <p:sp>
        <p:nvSpPr>
          <p:cNvPr id="6" name="Content Placeholder 5"/>
          <p:cNvSpPr>
            <a:spLocks noGrp="1"/>
          </p:cNvSpPr>
          <p:nvPr>
            <p:ph sz="half" idx="4"/>
          </p:nvPr>
        </p:nvSpPr>
        <p:spPr/>
        <p:txBody>
          <a:bodyPr/>
          <a:lstStyle/>
          <a:p>
            <a:r>
              <a:t>1.市场风险的定义和来源：解释市场风险的含义，列举市场风险的来源，如价格波动、汇率变动等。</a:t>
            </a:r>
          </a:p>
          <a:p>
            <a:r>
              <a:t>2.市场风险识别方法：介绍常用的市场风险识别方法，如敏感性分析、情景分析等。</a:t>
            </a:r>
          </a:p>
          <a:p>
            <a:r>
              <a:t>3.市场风险案例分析：结合实际案例，阐述市场风险识别与分析的实践应用。</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财务风险识别与分析</a:t>
            </a:r>
          </a:p>
        </p:txBody>
      </p:sp>
      <p:sp>
        <p:nvSpPr>
          <p:cNvPr id="3" name="Text Placeholder 2"/>
          <p:cNvSpPr>
            <a:spLocks noGrp="1"/>
          </p:cNvSpPr>
          <p:nvPr>
            <p:ph type="body" idx="1"/>
          </p:nvPr>
        </p:nvSpPr>
        <p:spPr/>
        <p:txBody>
          <a:bodyPr/>
          <a:lstStyle/>
          <a:p>
            <a:r>
              <a:t>信用风险识别与分析</a:t>
            </a:r>
          </a:p>
        </p:txBody>
      </p:sp>
      <p:sp>
        <p:nvSpPr>
          <p:cNvPr id="4" name="Content Placeholder 3"/>
          <p:cNvSpPr>
            <a:spLocks noGrp="1"/>
          </p:cNvSpPr>
          <p:nvPr>
            <p:ph sz="half" idx="2"/>
          </p:nvPr>
        </p:nvSpPr>
        <p:spPr/>
        <p:txBody>
          <a:bodyPr/>
          <a:lstStyle/>
          <a:p>
            <a:r>
              <a:t>1.信用风险的定义和来源：解释信用风险的含义，列举信用风险的来源，如客户违约、债券评级下调等。</a:t>
            </a:r>
          </a:p>
          <a:p>
            <a:r>
              <a:t>2.信用风险识别方法：介绍常用的信用风险识别方法，如信用评分模型、压力测试等。</a:t>
            </a:r>
          </a:p>
          <a:p>
            <a:r>
              <a:t>3.信用风险案例分析：结合实际案例，阐述信用风险识别与分析的实践应用。</a:t>
            </a:r>
          </a:p>
          <a:p/>
        </p:txBody>
      </p:sp>
      <p:sp>
        <p:nvSpPr>
          <p:cNvPr id="5" name="Text Placeholder 4"/>
          <p:cNvSpPr>
            <a:spLocks noGrp="1"/>
          </p:cNvSpPr>
          <p:nvPr>
            <p:ph type="body" idx="3"/>
          </p:nvPr>
        </p:nvSpPr>
        <p:spPr/>
        <p:txBody>
          <a:bodyPr/>
          <a:lstStyle/>
          <a:p>
            <a:r>
              <a:t>流动性风险识别与分析</a:t>
            </a:r>
          </a:p>
        </p:txBody>
      </p:sp>
      <p:sp>
        <p:nvSpPr>
          <p:cNvPr id="6" name="Content Placeholder 5"/>
          <p:cNvSpPr>
            <a:spLocks noGrp="1"/>
          </p:cNvSpPr>
          <p:nvPr>
            <p:ph sz="half" idx="4"/>
          </p:nvPr>
        </p:nvSpPr>
        <p:spPr/>
        <p:txBody>
          <a:bodyPr/>
          <a:lstStyle/>
          <a:p>
            <a:r>
              <a:t>1.流动性风险的定义和来源：解释流动性风险的含义，列举流动性风险的来源，如资金断裂、资产变现困难等。</a:t>
            </a:r>
          </a:p>
          <a:p>
            <a:r>
              <a:t>2.流动性风险识别方法：介绍常用的流动性风险识别方法，如现金流分析、压力测试等。</a:t>
            </a:r>
          </a:p>
          <a:p>
            <a:r>
              <a:t>3.流动性风险案例分析：结合实际案例，阐述流动性风险识别与分析的实践应用。</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财务风险识别与分析</a:t>
            </a:r>
          </a:p>
        </p:txBody>
      </p:sp>
      <p:sp>
        <p:nvSpPr>
          <p:cNvPr id="3" name="Text Placeholder 2"/>
          <p:cNvSpPr>
            <a:spLocks noGrp="1"/>
          </p:cNvSpPr>
          <p:nvPr>
            <p:ph type="body" idx="1"/>
          </p:nvPr>
        </p:nvSpPr>
        <p:spPr/>
        <p:txBody>
          <a:bodyPr/>
          <a:lstStyle/>
          <a:p>
            <a:r>
              <a:t>财务风险评估与量化</a:t>
            </a:r>
          </a:p>
        </p:txBody>
      </p:sp>
      <p:sp>
        <p:nvSpPr>
          <p:cNvPr id="4" name="Content Placeholder 3"/>
          <p:cNvSpPr>
            <a:spLocks noGrp="1"/>
          </p:cNvSpPr>
          <p:nvPr>
            <p:ph sz="half" idx="2"/>
          </p:nvPr>
        </p:nvSpPr>
        <p:spPr/>
        <p:txBody>
          <a:bodyPr/>
          <a:lstStyle/>
          <a:p>
            <a:r>
              <a:t>1.财务风险评估方法：介绍常用的财务风险评估方法，如定性和定量评估、静态和动态评估等。</a:t>
            </a:r>
          </a:p>
          <a:p>
            <a:r>
              <a:t>2.财务风险量化模型：阐述财务风险量化模型的基本原理和常用模型，如VaR模型、CFD模型等。</a:t>
            </a:r>
          </a:p>
          <a:p>
            <a:r>
              <a:t>3.财务风险评估案例分析：结合实际案例，阐述财务风险评估与量化的实践应用。</a:t>
            </a:r>
          </a:p>
          <a:p/>
        </p:txBody>
      </p:sp>
      <p:sp>
        <p:nvSpPr>
          <p:cNvPr id="5" name="Text Placeholder 4"/>
          <p:cNvSpPr>
            <a:spLocks noGrp="1"/>
          </p:cNvSpPr>
          <p:nvPr>
            <p:ph type="body" idx="3"/>
          </p:nvPr>
        </p:nvSpPr>
        <p:spPr/>
        <p:txBody>
          <a:bodyPr/>
          <a:lstStyle/>
          <a:p>
            <a:r>
              <a:t>财务风险控制与应对</a:t>
            </a:r>
          </a:p>
        </p:txBody>
      </p:sp>
      <p:sp>
        <p:nvSpPr>
          <p:cNvPr id="6" name="Content Placeholder 5"/>
          <p:cNvSpPr>
            <a:spLocks noGrp="1"/>
          </p:cNvSpPr>
          <p:nvPr>
            <p:ph sz="half" idx="4"/>
          </p:nvPr>
        </p:nvSpPr>
        <p:spPr/>
        <p:txBody>
          <a:bodyPr/>
          <a:lstStyle/>
          <a:p>
            <a:r>
              <a:t>1.财务风险控制策略：介绍常用的财务风险控制策略，如风险规避、风险降低、风险转移等。</a:t>
            </a:r>
          </a:p>
          <a:p>
            <a:r>
              <a:t>2.财务风险应对措施：列举针对不同财务风险的应对措施，如建立健全风险管理制度、加强内部审计等。</a:t>
            </a:r>
          </a:p>
          <a:p>
            <a:r>
              <a:t>3.财务风险控制与应对案例分析：结合实际案例，阐述财务风险控制与应对的实践应用。</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财务风险评估与量化</a:t>
            </a:r>
          </a:p>
        </p:txBody>
      </p:sp>
      <p:sp>
        <p:nvSpPr>
          <p:cNvPr id="3" name="Subtitle 2"/>
          <p:cNvSpPr>
            <a:spLocks noGrp="1"/>
          </p:cNvSpPr>
          <p:nvPr>
            <p:ph type="subTitle" idx="1"/>
          </p:nvPr>
        </p:nvSpPr>
        <p:spPr/>
        <p:txBody>
          <a:bodyPr/>
          <a:lstStyle/>
          <a:p>
            <a:r>
              <a:t>财务风险管理与控制</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财务风险评估与量化</a:t>
            </a:r>
          </a:p>
        </p:txBody>
      </p:sp>
      <p:sp>
        <p:nvSpPr>
          <p:cNvPr id="3" name="Text Placeholder 2"/>
          <p:cNvSpPr>
            <a:spLocks noGrp="1"/>
          </p:cNvSpPr>
          <p:nvPr>
            <p:ph type="body" idx="1"/>
          </p:nvPr>
        </p:nvSpPr>
        <p:spPr/>
        <p:txBody>
          <a:bodyPr/>
          <a:lstStyle/>
          <a:p>
            <a:r>
              <a:t>财务风险评估的重要性</a:t>
            </a:r>
          </a:p>
        </p:txBody>
      </p:sp>
      <p:sp>
        <p:nvSpPr>
          <p:cNvPr id="4" name="Content Placeholder 3"/>
          <p:cNvSpPr>
            <a:spLocks noGrp="1"/>
          </p:cNvSpPr>
          <p:nvPr>
            <p:ph sz="half" idx="2"/>
          </p:nvPr>
        </p:nvSpPr>
        <p:spPr/>
        <p:txBody>
          <a:bodyPr/>
          <a:lstStyle/>
          <a:p>
            <a:r>
              <a:t>1.确定企业财务风险水平，为决策者提供信息支持，有助于规避风险。</a:t>
            </a:r>
          </a:p>
          <a:p>
            <a:r>
              <a:t>2.评估结果可作为企业制定财务策略和发展规划的依据。</a:t>
            </a:r>
          </a:p>
          <a:p>
            <a:r>
              <a:t>3.及时发现潜在风险，防止财务危机，保障企业稳定运营。</a:t>
            </a:r>
          </a:p>
          <a:p/>
        </p:txBody>
      </p:sp>
      <p:sp>
        <p:nvSpPr>
          <p:cNvPr id="5" name="Text Placeholder 4"/>
          <p:cNvSpPr>
            <a:spLocks noGrp="1"/>
          </p:cNvSpPr>
          <p:nvPr>
            <p:ph type="body" idx="3"/>
          </p:nvPr>
        </p:nvSpPr>
        <p:spPr/>
        <p:txBody>
          <a:bodyPr/>
          <a:lstStyle/>
          <a:p>
            <a:r>
              <a:t>财务风险评估的方法</a:t>
            </a:r>
          </a:p>
        </p:txBody>
      </p:sp>
      <p:sp>
        <p:nvSpPr>
          <p:cNvPr id="6" name="Content Placeholder 5"/>
          <p:cNvSpPr>
            <a:spLocks noGrp="1"/>
          </p:cNvSpPr>
          <p:nvPr>
            <p:ph sz="half" idx="4"/>
          </p:nvPr>
        </p:nvSpPr>
        <p:spPr/>
        <p:txBody>
          <a:bodyPr/>
          <a:lstStyle/>
          <a:p>
            <a:r>
              <a:t>1.定性分析法：通过专家评分、历史比较等方式评估风险。</a:t>
            </a:r>
          </a:p>
          <a:p>
            <a:r>
              <a:t>2.定量分析法：运用统计模型、数学工具等对财务风险进行量化处理。</a:t>
            </a:r>
          </a:p>
          <a:p>
            <a:r>
              <a:t>3.混合分析法：结合定性和定量方法，更全面地评估财务风险。</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财务风险评估与量化</a:t>
            </a:r>
          </a:p>
        </p:txBody>
      </p:sp>
      <p:sp>
        <p:nvSpPr>
          <p:cNvPr id="3" name="Text Placeholder 2"/>
          <p:cNvSpPr>
            <a:spLocks noGrp="1"/>
          </p:cNvSpPr>
          <p:nvPr>
            <p:ph type="body" idx="1"/>
          </p:nvPr>
        </p:nvSpPr>
        <p:spPr/>
        <p:txBody>
          <a:bodyPr/>
          <a:lstStyle/>
          <a:p>
            <a:r>
              <a:t>财务风险量化指标</a:t>
            </a:r>
          </a:p>
        </p:txBody>
      </p:sp>
      <p:sp>
        <p:nvSpPr>
          <p:cNvPr id="4" name="Content Placeholder 3"/>
          <p:cNvSpPr>
            <a:spLocks noGrp="1"/>
          </p:cNvSpPr>
          <p:nvPr>
            <p:ph sz="half" idx="2"/>
          </p:nvPr>
        </p:nvSpPr>
        <p:spPr/>
        <p:txBody>
          <a:bodyPr/>
          <a:lstStyle/>
          <a:p>
            <a:r>
              <a:t>1.财务比率：如流动比率、负债比率等，反映企业偿债能力和运营状况。</a:t>
            </a:r>
          </a:p>
          <a:p>
            <a:r>
              <a:t>2.风险指数：通过统计模型计算，量化企业在市场中的财务风险水平。</a:t>
            </a:r>
          </a:p>
          <a:p>
            <a:r>
              <a:t>3.概率模型：预测未来发生财务危机的可能性，为风险防控提供参考。</a:t>
            </a:r>
          </a:p>
          <a:p/>
        </p:txBody>
      </p:sp>
      <p:sp>
        <p:nvSpPr>
          <p:cNvPr id="5" name="Text Placeholder 4"/>
          <p:cNvSpPr>
            <a:spLocks noGrp="1"/>
          </p:cNvSpPr>
          <p:nvPr>
            <p:ph type="body" idx="3"/>
          </p:nvPr>
        </p:nvSpPr>
        <p:spPr/>
        <p:txBody>
          <a:bodyPr/>
          <a:lstStyle/>
          <a:p>
            <a:r>
              <a:t>财务风险量化技术的发展趋势</a:t>
            </a:r>
          </a:p>
        </p:txBody>
      </p:sp>
      <p:sp>
        <p:nvSpPr>
          <p:cNvPr id="6" name="Content Placeholder 5"/>
          <p:cNvSpPr>
            <a:spLocks noGrp="1"/>
          </p:cNvSpPr>
          <p:nvPr>
            <p:ph sz="half" idx="4"/>
          </p:nvPr>
        </p:nvSpPr>
        <p:spPr/>
        <p:txBody>
          <a:bodyPr/>
          <a:lstStyle/>
          <a:p>
            <a:r>
              <a:t>1.大数据分析：运用大数据技术，提高财务风险评估的准确性和效率。</a:t>
            </a:r>
          </a:p>
          <a:p>
            <a:r>
              <a:t>2.人工智能应用：通过机器学习、深度学习等技术，实现财务风险智能预警和防控。</a:t>
            </a:r>
          </a:p>
          <a:p>
            <a:r>
              <a:t>3.云计算平台：搭建云计算平台，为企业提供高效、便捷的财务风险管理服务。</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财务风险评估与量化</a:t>
            </a:r>
          </a:p>
        </p:txBody>
      </p:sp>
      <p:sp>
        <p:nvSpPr>
          <p:cNvPr id="3" name="Content Placeholder 2"/>
          <p:cNvSpPr>
            <a:spLocks noGrp="1"/>
          </p:cNvSpPr>
          <p:nvPr>
            <p:ph sz="half" idx="2"/>
          </p:nvPr>
        </p:nvSpPr>
        <p:spPr/>
        <p:txBody>
          <a:bodyPr/>
          <a:lstStyle/>
          <a:p>
            <a:r>
              <a:t>1.数据安全：加强数据保护，确保财务风险信息不被泄露。</a:t>
            </a:r>
          </a:p>
          <a:p>
            <a:r>
              <a:t>2.法规合规：遵守相关法规，确保财务风险量化管理的合法性和合规性。</a:t>
            </a:r>
          </a:p>
          <a:p>
            <a:r>
              <a:t>3.人才队伍建设：培养具备财务风险量化管理能力的专业人才，提升企业整体风险管理水平。</a:t>
            </a:r>
          </a:p>
          <a:p/>
        </p:txBody>
      </p:sp>
      <p:sp>
        <p:nvSpPr>
          <p:cNvPr id="4" name="Text Placeholder 3"/>
          <p:cNvSpPr>
            <a:spLocks noGrp="1"/>
          </p:cNvSpPr>
          <p:nvPr>
            <p:ph type="body" idx="3"/>
          </p:nvPr>
        </p:nvSpPr>
        <p:spPr/>
        <p:txBody>
          <a:bodyPr/>
          <a:lstStyle/>
          <a:p>
            <a:r>
              <a:t>财务风险量化管理的实践案例</a:t>
            </a:r>
          </a:p>
        </p:txBody>
      </p:sp>
      <p:sp>
        <p:nvSpPr>
          <p:cNvPr id="5" name="Content Placeholder 4"/>
          <p:cNvSpPr>
            <a:spLocks noGrp="1"/>
          </p:cNvSpPr>
          <p:nvPr>
            <p:ph sz="half" idx="4"/>
          </p:nvPr>
        </p:nvSpPr>
        <p:spPr/>
        <p:txBody>
          <a:bodyPr/>
          <a:lstStyle/>
          <a:p>
            <a:r>
              <a:t>1.介绍一些企业在财务风险量化管理方面的成功实践，总结经验教训。</a:t>
            </a:r>
          </a:p>
          <a:p>
            <a:r>
              <a:t>2.分析失败案例的原因，为企业提供借鉴和警示。</a:t>
            </a:r>
          </a:p>
        </p:txBody>
      </p:sp>
      <p:sp>
        <p:nvSpPr>
          <p:cNvPr id="6" name="Text Placeholder 5"/>
          <p:cNvSpPr>
            <a:spLocks noGrp="1"/>
          </p:cNvSpPr>
          <p:nvPr>
            <p:ph type="body" idx="1"/>
          </p:nvPr>
        </p:nvSpPr>
        <p:spPr/>
        <p:txBody>
          <a:bodyPr/>
          <a:lstStyle/>
          <a:p>
            <a:r>
              <a:t>财务风险量化管理的挑战与应对</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财务风险管理与控制策略</a:t>
            </a:r>
          </a:p>
        </p:txBody>
      </p:sp>
      <p:sp>
        <p:nvSpPr>
          <p:cNvPr id="3" name="Subtitle 2"/>
          <p:cNvSpPr>
            <a:spLocks noGrp="1"/>
          </p:cNvSpPr>
          <p:nvPr>
            <p:ph type="subTitle" idx="1"/>
          </p:nvPr>
        </p:nvSpPr>
        <p:spPr/>
        <p:txBody>
          <a:bodyPr/>
          <a:lstStyle/>
          <a:p>
            <a:r>
              <a:t>财务风险管理与控制</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财务风险管理与控制策略</a:t>
            </a:r>
          </a:p>
        </p:txBody>
      </p:sp>
      <p:sp>
        <p:nvSpPr>
          <p:cNvPr id="3" name="Text Placeholder 2"/>
          <p:cNvSpPr>
            <a:spLocks noGrp="1"/>
          </p:cNvSpPr>
          <p:nvPr>
            <p:ph type="body" idx="1"/>
          </p:nvPr>
        </p:nvSpPr>
        <p:spPr/>
        <p:txBody>
          <a:bodyPr/>
          <a:lstStyle/>
          <a:p>
            <a:r>
              <a:t>财务风险识别与评估</a:t>
            </a:r>
          </a:p>
        </p:txBody>
      </p:sp>
      <p:sp>
        <p:nvSpPr>
          <p:cNvPr id="4" name="Content Placeholder 3"/>
          <p:cNvSpPr>
            <a:spLocks noGrp="1"/>
          </p:cNvSpPr>
          <p:nvPr>
            <p:ph sz="half" idx="2"/>
          </p:nvPr>
        </p:nvSpPr>
        <p:spPr/>
        <p:txBody>
          <a:bodyPr/>
          <a:lstStyle/>
          <a:p>
            <a:r>
              <a:t>1.建立完善的财务风险识别机制，定期进行全面财务风险评估。</a:t>
            </a:r>
          </a:p>
          <a:p>
            <a:r>
              <a:t>2.运用定量和定性分析方法，准确评估企业的财务风险水平。</a:t>
            </a:r>
          </a:p>
          <a:p>
            <a:r>
              <a:t>3.针对不同业务类型和风险特点，制定具体的风险评估方案。</a:t>
            </a:r>
          </a:p>
          <a:p/>
        </p:txBody>
      </p:sp>
      <p:sp>
        <p:nvSpPr>
          <p:cNvPr id="5" name="Text Placeholder 4"/>
          <p:cNvSpPr>
            <a:spLocks noGrp="1"/>
          </p:cNvSpPr>
          <p:nvPr>
            <p:ph type="body" idx="3"/>
          </p:nvPr>
        </p:nvSpPr>
        <p:spPr/>
        <p:txBody>
          <a:bodyPr/>
          <a:lstStyle/>
          <a:p>
            <a:r>
              <a:t>财务风险管理与控制体系建设</a:t>
            </a:r>
          </a:p>
        </p:txBody>
      </p:sp>
      <p:sp>
        <p:nvSpPr>
          <p:cNvPr id="6" name="Content Placeholder 5"/>
          <p:cNvSpPr>
            <a:spLocks noGrp="1"/>
          </p:cNvSpPr>
          <p:nvPr>
            <p:ph sz="half" idx="4"/>
          </p:nvPr>
        </p:nvSpPr>
        <p:spPr/>
        <p:txBody>
          <a:bodyPr/>
          <a:lstStyle/>
          <a:p>
            <a:r>
              <a:t>1.构建健全的财务风险管理与控制体系，明确各部门职责与分工。</a:t>
            </a:r>
          </a:p>
          <a:p>
            <a:r>
              <a:t>2.加强内部控制，规范财务管理流程，降低财务风险。</a:t>
            </a:r>
          </a:p>
          <a:p>
            <a:r>
              <a:t>3.建立财务风险预警机制，及时发现和应对潜在风险。</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财务风险管理与控制策略</a:t>
            </a:r>
          </a:p>
        </p:txBody>
      </p:sp>
      <p:sp>
        <p:nvSpPr>
          <p:cNvPr id="3" name="Content Placeholder 2"/>
          <p:cNvSpPr>
            <a:spLocks noGrp="1"/>
          </p:cNvSpPr>
          <p:nvPr>
            <p:ph sz="half" idx="2"/>
          </p:nvPr>
        </p:nvSpPr>
        <p:spPr/>
        <p:txBody>
          <a:bodyPr/>
          <a:lstStyle/>
          <a:p>
            <a:r>
              <a:t>1.制定科学的投资策略，确保投资安全与收益平衡。</a:t>
            </a:r>
          </a:p>
          <a:p>
            <a:r>
              <a:t>2.加强投资项目的风险评估，避免盲目投资和扩大风险。</a:t>
            </a:r>
          </a:p>
          <a:p>
            <a:r>
              <a:t>3.定期对投资组合进行优化，降低投资风险。</a:t>
            </a:r>
          </a:p>
          <a:p/>
        </p:txBody>
      </p:sp>
      <p:sp>
        <p:nvSpPr>
          <p:cNvPr id="4" name="Text Placeholder 3"/>
          <p:cNvSpPr>
            <a:spLocks noGrp="1"/>
          </p:cNvSpPr>
          <p:nvPr>
            <p:ph type="body" idx="3"/>
          </p:nvPr>
        </p:nvSpPr>
        <p:spPr/>
        <p:txBody>
          <a:bodyPr/>
          <a:lstStyle/>
          <a:p>
            <a:r>
              <a:t>资金风险管理</a:t>
            </a:r>
          </a:p>
        </p:txBody>
      </p:sp>
      <p:sp>
        <p:nvSpPr>
          <p:cNvPr id="5" name="Content Placeholder 4"/>
          <p:cNvSpPr>
            <a:spLocks noGrp="1"/>
          </p:cNvSpPr>
          <p:nvPr>
            <p:ph sz="half" idx="4"/>
          </p:nvPr>
        </p:nvSpPr>
        <p:spPr/>
        <p:txBody>
          <a:bodyPr/>
          <a:lstStyle/>
          <a:p>
            <a:r>
              <a:t>1.加强资金预算管理，确保企业资金链安全。</a:t>
            </a:r>
          </a:p>
          <a:p>
            <a:r>
              <a:t>2.建立资金风险预警机制，及时应对资金风险。</a:t>
            </a:r>
          </a:p>
          <a:p>
            <a:r>
              <a:t>3.合理规划资金使用，提高资金使用效率，降低资金成本。</a:t>
            </a:r>
          </a:p>
          <a:p/>
        </p:txBody>
      </p:sp>
      <p:sp>
        <p:nvSpPr>
          <p:cNvPr id="6" name="Text Placeholder 5"/>
          <p:cNvSpPr>
            <a:spLocks noGrp="1"/>
          </p:cNvSpPr>
          <p:nvPr>
            <p:ph type="body" idx="1"/>
          </p:nvPr>
        </p:nvSpPr>
        <p:spPr/>
        <p:txBody>
          <a:bodyPr/>
          <a:lstStyle/>
          <a:p>
            <a:r>
              <a:t>投资风险管理</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财务风险管理与控制策略</a:t>
            </a:r>
          </a:p>
        </p:txBody>
      </p:sp>
      <p:sp>
        <p:nvSpPr>
          <p:cNvPr id="3" name="Text Placeholder 2"/>
          <p:cNvSpPr>
            <a:spLocks noGrp="1"/>
          </p:cNvSpPr>
          <p:nvPr>
            <p:ph type="body" idx="1"/>
          </p:nvPr>
        </p:nvSpPr>
        <p:spPr/>
        <p:txBody>
          <a:bodyPr/>
          <a:lstStyle/>
          <a:p>
            <a:r>
              <a:t>财务风险培训与宣传</a:t>
            </a:r>
          </a:p>
        </p:txBody>
      </p:sp>
      <p:sp>
        <p:nvSpPr>
          <p:cNvPr id="4" name="Content Placeholder 3"/>
          <p:cNvSpPr>
            <a:spLocks noGrp="1"/>
          </p:cNvSpPr>
          <p:nvPr>
            <p:ph sz="half" idx="2"/>
          </p:nvPr>
        </p:nvSpPr>
        <p:spPr/>
        <p:txBody>
          <a:bodyPr/>
          <a:lstStyle/>
          <a:p>
            <a:r>
              <a:t>1.加强财务风险培训，提高全员财务风险意识。</a:t>
            </a:r>
          </a:p>
          <a:p>
            <a:r>
              <a:t>2.定期开展财务风险知识宣传，营造良好的风险管理氛围。</a:t>
            </a:r>
          </a:p>
          <a:p>
            <a:r>
              <a:t>3.鼓励员工积极参与财务风险管理工作，提高整体风险管理水平。</a:t>
            </a:r>
          </a:p>
          <a:p/>
        </p:txBody>
      </p:sp>
      <p:sp>
        <p:nvSpPr>
          <p:cNvPr id="5" name="Text Placeholder 4"/>
          <p:cNvSpPr>
            <a:spLocks noGrp="1"/>
          </p:cNvSpPr>
          <p:nvPr>
            <p:ph type="body" idx="3"/>
          </p:nvPr>
        </p:nvSpPr>
        <p:spPr/>
        <p:txBody>
          <a:bodyPr/>
          <a:lstStyle/>
          <a:p>
            <a:r>
              <a:t>财务风险监管与改进</a:t>
            </a:r>
          </a:p>
        </p:txBody>
      </p:sp>
      <p:sp>
        <p:nvSpPr>
          <p:cNvPr id="6" name="Content Placeholder 5"/>
          <p:cNvSpPr>
            <a:spLocks noGrp="1"/>
          </p:cNvSpPr>
          <p:nvPr>
            <p:ph sz="half" idx="4"/>
          </p:nvPr>
        </p:nvSpPr>
        <p:spPr/>
        <p:txBody>
          <a:bodyPr/>
          <a:lstStyle/>
          <a:p>
            <a:r>
              <a:t>1.建立有效的财务风险监管机制，对风险管理工作进行定期检查和评估。</a:t>
            </a:r>
          </a:p>
          <a:p>
            <a:r>
              <a:t>2.针对存在的问题及时整改，不断优化财务风险管理流程和方法。</a:t>
            </a:r>
          </a:p>
          <a:p>
            <a:r>
              <a:t>3.结合行业发展趋势和前沿技术，持续改进财务风险管理体系。</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https://d.book118.com/648003046136006031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17</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17</vt:i4>
      </vt:variant>
    </vt:vector>
  </HeadingPairs>
  <TitlesOfParts>
    <vt:vector baseType="lpstr" size="29">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财务风险定义与分类</vt:lpstr>
      <vt:lpstr> 财务风险定义与分类</vt:lpstr>
      <vt:lpstr> 财务风险识别与分析</vt:lpstr>
      <vt:lpstr> 财务风险识别与分析</vt:lpstr>
      <vt:lpstr> 财务风险识别与分析</vt:lpstr>
      <vt:lpstr> 财务风险识别与分析</vt:lpstr>
      <vt:lpstr> 财务风险评估与量化</vt:lpstr>
      <vt:lpstr> 财务风险评估与量化</vt:lpstr>
      <vt:lpstr> 财务风险评估与量化</vt:lpstr>
      <vt:lpstr> 财务风险评估与量化</vt:lpstr>
      <vt:lpstr> 财务风险管理与控制策略</vt:lpstr>
      <vt:lpstr> 财务风险管理与控制策略</vt:lpstr>
      <vt:lpstr> 财务风险管理与控制策略</vt:lpstr>
      <vt:lpstr> 财务风险管理与控制策略</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2024-09-09T00:41:21.637</cp:lastPrinted>
  <dcterms:created xsi:type="dcterms:W3CDTF">2024-09-08T16:41:21Z</dcterms:created>
  <dcterms:modified xsi:type="dcterms:W3CDTF">2024-09-08T16:41:24Z</dcterms:modified>
</cp:coreProperties>
</file>