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5175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7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1.png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62E8FA9-8272-4CA5-BE8E-AEB8288E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4FC68CC-B330-475A-B918-358152300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D7FF5DD-0BC3-422A-A2C8-56C626728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FBE6CD2-5009-4057-95D6-906B5C3C9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BCCB1EFC-5A26-4AE8-886C-C7D076863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F591F083-353A-4B60-BEF7-099D1218E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F3CDDD1-8F57-42AB-B088-3A236CCE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6EFBFFD-4AD2-47F8-AA84-E873FDCC6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0E84E17-F26A-4125-BBA0-8FB2E60FD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4911C69-B7EA-4475-8056-523B7B0BC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F7FF5D7-3B18-45D0-BDED-5BD8CDD7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标题 1"/>
          <p:cNvSpPr>
            <a:spLocks noGrp="1"/>
          </p:cNvSpPr>
          <p:nvPr userDrawn="1">
            <p:custDataLst>
              <p:tags r:id="rId2"/>
            </p:custDataLst>
          </p:nvPr>
        </p:nvSpPr>
        <p:spPr>
          <a:xfrm>
            <a:off x="360680" y="464185"/>
            <a:ext cx="4116705" cy="45783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chemeClr val="bg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郑娜娜老师制作</a:t>
            </a:r>
            <a:r>
              <a:rPr lang="en-US" altLang="zh-CN" smtClean="0"/>
              <a:t>  </a:t>
            </a:r>
            <a:r>
              <a:rPr lang="zh-CN" altLang="en-US" smtClean="0"/>
              <a:t>蜻蜓语文推荐</a:t>
            </a:r>
            <a:endParaRPr lang="zh-CN" altLang="en-US" smtClean="0"/>
          </a:p>
        </p:txBody>
      </p:sp>
      <p:sp>
        <p:nvSpPr>
          <p:cNvPr id="4" name="标题 1"/>
          <p:cNvSpPr>
            <a:spLocks noGrp="1"/>
          </p:cNvSpPr>
          <p:nvPr userDrawn="1">
            <p:custDataLst>
              <p:tags r:id="rId3"/>
            </p:custDataLst>
          </p:nvPr>
        </p:nvSpPr>
        <p:spPr>
          <a:xfrm>
            <a:off x="360680" y="3007995"/>
            <a:ext cx="4116705" cy="45783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chemeClr val="bg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郑娜娜老师制作</a:t>
            </a:r>
            <a:r>
              <a:rPr lang="en-US" altLang="zh-CN" smtClean="0"/>
              <a:t>  </a:t>
            </a:r>
            <a:r>
              <a:rPr lang="zh-CN" altLang="en-US" smtClean="0"/>
              <a:t>蜻蜓语文推荐</a:t>
            </a:r>
            <a:endParaRPr lang="zh-CN" altLang="en-US" smtClean="0"/>
          </a:p>
        </p:txBody>
      </p:sp>
      <p:sp>
        <p:nvSpPr>
          <p:cNvPr id="5" name="标题 1"/>
          <p:cNvSpPr>
            <a:spLocks noGrp="1"/>
          </p:cNvSpPr>
          <p:nvPr userDrawn="1">
            <p:custDataLst>
              <p:tags r:id="rId4"/>
            </p:custDataLst>
          </p:nvPr>
        </p:nvSpPr>
        <p:spPr>
          <a:xfrm>
            <a:off x="360680" y="5424170"/>
            <a:ext cx="4116705" cy="45783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chemeClr val="bg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郑娜娜老师制作</a:t>
            </a:r>
            <a:r>
              <a:rPr lang="en-US" altLang="zh-CN" smtClean="0"/>
              <a:t>  </a:t>
            </a:r>
            <a:r>
              <a:rPr lang="zh-CN" altLang="en-US" smtClean="0"/>
              <a:t>蜻蜓语文推荐</a:t>
            </a:r>
            <a:endParaRPr lang="zh-CN" altLang="en-US" smtClean="0"/>
          </a:p>
        </p:txBody>
      </p:sp>
      <p:sp>
        <p:nvSpPr>
          <p:cNvPr id="6" name="标题 1"/>
          <p:cNvSpPr>
            <a:spLocks noGrp="1"/>
          </p:cNvSpPr>
          <p:nvPr userDrawn="1">
            <p:custDataLst>
              <p:tags r:id="rId5"/>
            </p:custDataLst>
          </p:nvPr>
        </p:nvSpPr>
        <p:spPr>
          <a:xfrm>
            <a:off x="7415530" y="1742440"/>
            <a:ext cx="4116705" cy="45783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chemeClr val="bg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郑娜娜老师制作</a:t>
            </a:r>
            <a:r>
              <a:rPr lang="en-US" altLang="zh-CN" smtClean="0"/>
              <a:t>  </a:t>
            </a:r>
            <a:r>
              <a:rPr lang="zh-CN" altLang="en-US" smtClean="0"/>
              <a:t>蜻蜓语文推荐</a:t>
            </a:r>
            <a:endParaRPr lang="zh-CN" altLang="en-US" smtClean="0"/>
          </a:p>
        </p:txBody>
      </p:sp>
      <p:sp>
        <p:nvSpPr>
          <p:cNvPr id="7" name="标题 1"/>
          <p:cNvSpPr>
            <a:spLocks noGrp="1"/>
          </p:cNvSpPr>
          <p:nvPr userDrawn="1">
            <p:custDataLst>
              <p:tags r:id="rId6"/>
            </p:custDataLst>
          </p:nvPr>
        </p:nvSpPr>
        <p:spPr>
          <a:xfrm>
            <a:off x="7415530" y="4508500"/>
            <a:ext cx="4116705" cy="45783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2000" kern="1200">
                <a:solidFill>
                  <a:schemeClr val="bg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郑娜娜老师制作</a:t>
            </a:r>
            <a:r>
              <a:rPr lang="en-US" altLang="zh-CN" smtClean="0"/>
              <a:t>  </a:t>
            </a:r>
            <a:r>
              <a:rPr lang="zh-CN" altLang="en-US" smtClean="0"/>
              <a:t>蜻蜓语文推荐</a:t>
            </a:r>
            <a:endParaRPr lang="zh-CN" altLang="en-US" smtClean="0"/>
          </a:p>
        </p:txBody>
      </p:sp>
      <p:pic>
        <p:nvPicPr>
          <p:cNvPr id="8" name="图片 7" descr="蜻蜓语文标志(1)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036185" y="2330450"/>
            <a:ext cx="1959610" cy="195961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29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04858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418" y="365125"/>
            <a:ext cx="10518338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87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418" y="1825625"/>
            <a:ext cx="10518338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8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418" y="6356350"/>
            <a:ext cx="274391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589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9652" y="6356350"/>
            <a:ext cx="4115872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5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2842" y="6356350"/>
            <a:ext cx="2743914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ags" Target="../tags/tag94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2.png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>
          <p:custDataLst>
            <p:tags r:id="rId4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image" Target="../media/image3.jpeg" /><Relationship Id="rId16" Type="http://schemas.openxmlformats.org/officeDocument/2006/relationships/tags" Target="../tags/tag110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image" Target="../media/image3.jpeg" /><Relationship Id="rId15" Type="http://schemas.openxmlformats.org/officeDocument/2006/relationships/tags" Target="../tags/tag15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image" Target="../media/image4.png" /><Relationship Id="rId5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hyperlink" Target="https://d.book118.com/648004000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选必上第四单元</a:t>
            </a:r>
            <a:r>
              <a:rPr lang="en-US" altLang="zh-CN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US" altLang="zh-CN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等腰三角形 9"/>
          <p:cNvSpPr/>
          <p:nvPr>
            <p:custDataLst>
              <p:tags r:id="rId4"/>
            </p:custDataLst>
          </p:nvPr>
        </p:nvSpPr>
        <p:spPr>
          <a:xfrm flipV="1">
            <a:off x="1704340" y="1182370"/>
            <a:ext cx="6719570" cy="5384165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等腰三角形 10"/>
          <p:cNvSpPr/>
          <p:nvPr>
            <p:custDataLst>
              <p:tags r:id="rId5"/>
            </p:custDataLst>
          </p:nvPr>
        </p:nvSpPr>
        <p:spPr>
          <a:xfrm flipH="1" flipV="1">
            <a:off x="683774" y="2525395"/>
            <a:ext cx="2175010" cy="1874520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等腰三角形 11"/>
          <p:cNvSpPr/>
          <p:nvPr>
            <p:custDataLst>
              <p:tags r:id="rId6"/>
            </p:custDataLst>
          </p:nvPr>
        </p:nvSpPr>
        <p:spPr>
          <a:xfrm flipH="1">
            <a:off x="5211589" y="4500071"/>
            <a:ext cx="1702091" cy="1466937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等腰三角形 12"/>
          <p:cNvSpPr/>
          <p:nvPr>
            <p:custDataLst>
              <p:tags r:id="rId7"/>
            </p:custDataLst>
          </p:nvPr>
        </p:nvSpPr>
        <p:spPr>
          <a:xfrm flipH="1">
            <a:off x="6620996" y="766489"/>
            <a:ext cx="1306156" cy="1125702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等腰三角形 13"/>
          <p:cNvSpPr/>
          <p:nvPr>
            <p:custDataLst>
              <p:tags r:id="rId8"/>
            </p:custDataLst>
          </p:nvPr>
        </p:nvSpPr>
        <p:spPr>
          <a:xfrm flipH="1">
            <a:off x="7364901" y="2317816"/>
            <a:ext cx="992383" cy="855279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>
            <p:custDataLst>
              <p:tags r:id="rId9"/>
            </p:custDataLst>
          </p:nvPr>
        </p:nvSpPr>
        <p:spPr>
          <a:xfrm flipH="1">
            <a:off x="1570669" y="1181648"/>
            <a:ext cx="708236" cy="610389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等腰三角形 15"/>
          <p:cNvSpPr/>
          <p:nvPr>
            <p:custDataLst>
              <p:tags r:id="rId10"/>
            </p:custDataLst>
          </p:nvPr>
        </p:nvSpPr>
        <p:spPr>
          <a:xfrm flipH="1">
            <a:off x="152980" y="2984303"/>
            <a:ext cx="394819" cy="340272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等腰三角形 17"/>
          <p:cNvSpPr/>
          <p:nvPr>
            <p:custDataLst>
              <p:tags r:id="rId11"/>
            </p:custDataLst>
          </p:nvPr>
        </p:nvSpPr>
        <p:spPr>
          <a:xfrm flipH="1" flipV="1">
            <a:off x="1997500" y="5894616"/>
            <a:ext cx="281405" cy="242527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等腰三角形 18"/>
          <p:cNvSpPr/>
          <p:nvPr>
            <p:custDataLst>
              <p:tags r:id="rId12"/>
            </p:custDataLst>
          </p:nvPr>
        </p:nvSpPr>
        <p:spPr>
          <a:xfrm flipH="1">
            <a:off x="8424051" y="785012"/>
            <a:ext cx="1168453" cy="1007024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等腰三角形 20"/>
          <p:cNvSpPr/>
          <p:nvPr>
            <p:custDataLst>
              <p:tags r:id="rId13"/>
            </p:custDataLst>
          </p:nvPr>
        </p:nvSpPr>
        <p:spPr>
          <a:xfrm flipH="1" flipV="1">
            <a:off x="9435795" y="201295"/>
            <a:ext cx="394819" cy="340272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351790" y="1791970"/>
            <a:ext cx="9424670" cy="3138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bg1"/>
                </a:solidFill>
              </a:rPr>
              <a:t>逻辑的</a:t>
            </a:r>
            <a:endParaRPr lang="zh-CN" altLang="en-US" sz="6600" b="1">
              <a:solidFill>
                <a:schemeClr val="bg1"/>
              </a:solidFill>
            </a:endParaRPr>
          </a:p>
          <a:p>
            <a:pPr algn="ctr"/>
            <a:r>
              <a:rPr lang="zh-CN" altLang="en-US" sz="6600" b="1">
                <a:solidFill>
                  <a:schemeClr val="bg1"/>
                </a:solidFill>
              </a:rPr>
              <a:t>力量</a:t>
            </a:r>
            <a:endParaRPr lang="zh-CN" altLang="en-US" sz="6600" b="1">
              <a:solidFill>
                <a:schemeClr val="bg1"/>
              </a:solidFill>
            </a:endParaRPr>
          </a:p>
          <a:p>
            <a:pPr algn="ctr"/>
            <a:r>
              <a:rPr lang="zh-CN" altLang="en-US" sz="6600" b="1">
                <a:solidFill>
                  <a:schemeClr val="bg1"/>
                </a:solidFill>
              </a:rPr>
              <a:t>（二）</a:t>
            </a:r>
            <a:endParaRPr lang="zh-CN" altLang="en-US" sz="6600" b="1">
              <a:solidFill>
                <a:schemeClr val="bg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74940" y="2562860"/>
            <a:ext cx="4157980" cy="41579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>
            <p:custDataLst>
              <p:tags r:id="rId3"/>
            </p:custDataLst>
          </p:nvPr>
        </p:nvGrpSpPr>
        <p:grpSpPr>
          <a:xfrm rot="16200000">
            <a:off x="-2863819" y="867383"/>
            <a:ext cx="8594767" cy="5123235"/>
            <a:chOff x="1251204" y="190500"/>
            <a:chExt cx="9675114" cy="5765712"/>
          </a:xfrm>
        </p:grpSpPr>
        <p:sp>
          <p:nvSpPr>
            <p:cNvPr id="5" name="等腰三角形 4"/>
            <p:cNvSpPr/>
            <p:nvPr>
              <p:custDataLst>
                <p:tags r:id="rId4"/>
              </p:custDataLst>
            </p:nvPr>
          </p:nvSpPr>
          <p:spPr>
            <a:xfrm flipV="1">
              <a:off x="3489960" y="1463040"/>
              <a:ext cx="5212080" cy="4493172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5"/>
            <p:cNvSpPr/>
            <p:nvPr>
              <p:custDataLst>
                <p:tags r:id="rId5"/>
              </p:custDataLst>
            </p:nvPr>
          </p:nvSpPr>
          <p:spPr>
            <a:xfrm flipH="1" flipV="1">
              <a:off x="1781860" y="2514600"/>
              <a:ext cx="2174444" cy="1874520"/>
            </a:xfrm>
            <a:prstGeom prst="triangle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7"/>
            <p:cNvSpPr/>
            <p:nvPr>
              <p:custDataLst>
                <p:tags r:id="rId6"/>
              </p:custDataLst>
            </p:nvPr>
          </p:nvSpPr>
          <p:spPr>
            <a:xfrm flipH="1">
              <a:off x="7717536" y="755694"/>
              <a:ext cx="1305816" cy="1125702"/>
            </a:xfrm>
            <a:prstGeom prst="triangle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>
              <p:custDataLst>
                <p:tags r:id="rId7"/>
              </p:custDataLst>
            </p:nvPr>
          </p:nvSpPr>
          <p:spPr>
            <a:xfrm flipH="1">
              <a:off x="8461247" y="2307020"/>
              <a:ext cx="992125" cy="855279"/>
            </a:xfrm>
            <a:prstGeom prst="triangle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等腰三角形 9"/>
            <p:cNvSpPr/>
            <p:nvPr>
              <p:custDataLst>
                <p:tags r:id="rId8"/>
              </p:custDataLst>
            </p:nvPr>
          </p:nvSpPr>
          <p:spPr>
            <a:xfrm flipH="1">
              <a:off x="2668524" y="1170852"/>
              <a:ext cx="708052" cy="610389"/>
            </a:xfrm>
            <a:prstGeom prst="triangle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>
              <p:custDataLst>
                <p:tags r:id="rId9"/>
              </p:custDataLst>
            </p:nvPr>
          </p:nvSpPr>
          <p:spPr>
            <a:xfrm flipH="1">
              <a:off x="1251204" y="2973508"/>
              <a:ext cx="394716" cy="340272"/>
            </a:xfrm>
            <a:prstGeom prst="triangle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等腰三角形 11"/>
            <p:cNvSpPr/>
            <p:nvPr>
              <p:custDataLst>
                <p:tags r:id="rId10"/>
              </p:custDataLst>
            </p:nvPr>
          </p:nvSpPr>
          <p:spPr>
            <a:xfrm flipH="1" flipV="1">
              <a:off x="10334244" y="3162300"/>
              <a:ext cx="394716" cy="340272"/>
            </a:xfrm>
            <a:prstGeom prst="triangle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等腰三角形 13"/>
            <p:cNvSpPr/>
            <p:nvPr>
              <p:custDataLst>
                <p:tags r:id="rId11"/>
              </p:custDataLst>
            </p:nvPr>
          </p:nvSpPr>
          <p:spPr>
            <a:xfrm flipH="1">
              <a:off x="9520121" y="774217"/>
              <a:ext cx="1168149" cy="1007024"/>
            </a:xfrm>
            <a:prstGeom prst="triangle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等腰三角形 14"/>
            <p:cNvSpPr/>
            <p:nvPr>
              <p:custDataLst>
                <p:tags r:id="rId12"/>
              </p:custDataLst>
            </p:nvPr>
          </p:nvSpPr>
          <p:spPr>
            <a:xfrm flipH="1" flipV="1">
              <a:off x="10531602" y="190500"/>
              <a:ext cx="394716" cy="340272"/>
            </a:xfrm>
            <a:prstGeom prst="triangle">
              <a:avLst/>
            </a:prstGeom>
            <a:noFill/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1905" y="2423160"/>
            <a:ext cx="2211705" cy="2251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5400" b="1">
                <a:solidFill>
                  <a:schemeClr val="bg1"/>
                </a:solidFill>
              </a:rPr>
              <a:t>第二课时</a:t>
            </a:r>
            <a:endParaRPr lang="zh-CN" altLang="en-US" sz="5400" b="1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3995420" y="2522220"/>
            <a:ext cx="7598410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800">
                <a:latin typeface="+mj-lt"/>
                <a:ea typeface="+mj-lt"/>
                <a:cs typeface="+mj-lt"/>
              </a:rPr>
              <a:t> 运用有效的推理形式</a:t>
            </a:r>
            <a:endParaRPr lang="zh-CN" altLang="en-US" sz="4800" b="1">
              <a:solidFill>
                <a:schemeClr val="accent5"/>
              </a:solidFill>
              <a:latin typeface="+mj-lt"/>
              <a:ea typeface="+mj-lt"/>
              <a:cs typeface="+mj-lt"/>
            </a:endParaRPr>
          </a:p>
          <a:p>
            <a:pPr>
              <a:lnSpc>
                <a:spcPct val="150000"/>
              </a:lnSpc>
            </a:pPr>
            <a:endParaRPr lang="zh-CN" altLang="en-US" sz="4800" b="1">
              <a:solidFill>
                <a:schemeClr val="accent5"/>
              </a:solidFill>
              <a:latin typeface="+mj-lt"/>
              <a:ea typeface="+mj-lt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838200" y="922020"/>
            <a:ext cx="10847070" cy="42462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还是那只白鹭，守着那一方寒塘，不肯离去，也不忍离去，想是见过劫难,也见过复兴，故而徘徊不已，把一双钢翅（ ）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1.合了又张，张了又合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2.张了又合，合了又张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8200" y="365125"/>
            <a:ext cx="10515600" cy="1471930"/>
          </a:xfrm>
        </p:spPr>
        <p:txBody>
          <a:bodyPr/>
          <a:lstStyle/>
          <a:p>
            <a:br>
              <a:rPr altLang="zh-CN" b="1">
                <a:solidFill>
                  <a:schemeClr val="accent2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</a:br>
            <a:br>
              <a:rPr b="1">
                <a:latin typeface="微软雅黑"/>
                <a:ea typeface="微软雅黑"/>
                <a:cs typeface="微软雅黑" panose="020b0503020204020204" charset="-122"/>
                <a:sym typeface="+mn-ea"/>
              </a:rPr>
            </a:br>
            <a:br>
              <a:rPr b="1">
                <a:latin typeface="微软雅黑"/>
                <a:ea typeface="微软雅黑"/>
                <a:cs typeface="微软雅黑" panose="020b0503020204020204" charset="-122"/>
                <a:sym typeface="+mn-ea"/>
              </a:rPr>
            </a:br>
            <a:r>
              <a:rPr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推理，是从一个或几个前提推出新结论的过程。任何一个推理都包含已知判断、新的判断和一定的推理形式。作为推理的已知判断叫</a:t>
            </a:r>
            <a:r>
              <a:rPr sz="3600" b="1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前提</a:t>
            </a:r>
            <a:r>
              <a:rPr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，根据前提推出新的判断叫</a:t>
            </a:r>
            <a:r>
              <a:rPr sz="3600" b="1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结论</a:t>
            </a:r>
            <a:r>
              <a:rPr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。前提与结论的关系是理由与推断、原因与结果的关系。</a:t>
            </a:r>
            <a:endParaRPr lang="zh-CN" altLang="zh-CN" b="1">
              <a:solidFill>
                <a:schemeClr val="accent5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74725" y="365125"/>
            <a:ext cx="1025588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00" b="1" kern="10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lt"/>
                <a:cs typeface="楷体" panose="02010609060101010101" charset="-122"/>
                <a:sym typeface="+mn-ea"/>
              </a:rPr>
              <a:t>1.</a:t>
            </a:r>
            <a:r>
              <a:rPr lang="zh-CN" altLang="en-US" sz="4800" b="1" kern="100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lt"/>
                <a:cs typeface="楷体" panose="02010609060101010101" charset="-122"/>
                <a:sym typeface="+mn-ea"/>
              </a:rPr>
              <a:t>推理</a:t>
            </a:r>
            <a:endParaRPr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11605" y="2064385"/>
            <a:ext cx="11356340" cy="2006600"/>
          </a:xfrm>
        </p:spPr>
        <p:txBody>
          <a:bodyPr/>
          <a:lstStyle/>
          <a:p>
            <a:br>
              <a:rPr lang="zh-CN" altLang="en-US" b="1">
                <a:solidFill>
                  <a:schemeClr val="accent5"/>
                </a:solidFill>
              </a:rPr>
            </a:br>
            <a:r>
              <a:rPr lang="zh-CN" altLang="en-US" b="1">
                <a:solidFill>
                  <a:schemeClr val="accent5"/>
                </a:solidFill>
              </a:rPr>
              <a:t>任务一： 了解常见逻辑推理的形式</a:t>
            </a:r>
            <a:endParaRPr lang="zh-CN" altLang="en-US" b="1">
              <a:solidFill>
                <a:schemeClr val="accent5"/>
              </a:solidFill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5400" b="1">
                <a:solidFill>
                  <a:schemeClr val="accent2"/>
                </a:solidFill>
              </a:rPr>
              <a:t>三大推理形式</a:t>
            </a:r>
            <a:endParaRPr lang="zh-CN" altLang="en-US" sz="5400" b="1">
              <a:solidFill>
                <a:schemeClr val="accent2"/>
              </a:solidFill>
            </a:endParaRPr>
          </a:p>
        </p:txBody>
      </p:sp>
      <p:sp>
        <p:nvSpPr>
          <p:cNvPr id="5" name="等腰三角形 4"/>
          <p:cNvSpPr/>
          <p:nvPr>
            <p:custDataLst>
              <p:tags r:id="rId4"/>
            </p:custDataLst>
          </p:nvPr>
        </p:nvSpPr>
        <p:spPr>
          <a:xfrm rot="16200000" flipV="1">
            <a:off x="1101725" y="2092325"/>
            <a:ext cx="3285490" cy="2672715"/>
          </a:xfrm>
          <a:prstGeom prst="triangle">
            <a:avLst>
              <a:gd name="adj" fmla="val 50376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等腰三角形 6"/>
          <p:cNvSpPr/>
          <p:nvPr>
            <p:custDataLst>
              <p:tags r:id="rId5"/>
            </p:custDataLst>
          </p:nvPr>
        </p:nvSpPr>
        <p:spPr>
          <a:xfrm rot="16200000" flipV="1">
            <a:off x="4079240" y="1997075"/>
            <a:ext cx="3285490" cy="2672715"/>
          </a:xfrm>
          <a:prstGeom prst="triangle">
            <a:avLst>
              <a:gd name="adj" fmla="val 50376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等腰三角形 7"/>
          <p:cNvSpPr/>
          <p:nvPr>
            <p:custDataLst>
              <p:tags r:id="rId6"/>
            </p:custDataLst>
          </p:nvPr>
        </p:nvSpPr>
        <p:spPr>
          <a:xfrm rot="16200000" flipV="1">
            <a:off x="7258050" y="1997075"/>
            <a:ext cx="3285490" cy="2672715"/>
          </a:xfrm>
          <a:prstGeom prst="triangle">
            <a:avLst>
              <a:gd name="adj" fmla="val 50376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1504950" y="2706370"/>
            <a:ext cx="15360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chemeClr val="accent5">
                    <a:lumMod val="75000"/>
                  </a:schemeClr>
                </a:solidFill>
              </a:rPr>
              <a:t>演绎推理</a:t>
            </a:r>
            <a:endParaRPr lang="zh-CN" altLang="en-US" sz="440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4534535" y="2611120"/>
            <a:ext cx="15360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chemeClr val="accent5">
                    <a:lumMod val="75000"/>
                  </a:schemeClr>
                </a:solidFill>
              </a:rPr>
              <a:t>归纳推理</a:t>
            </a:r>
            <a:endParaRPr lang="zh-CN" altLang="en-US" sz="440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7639685" y="2611120"/>
            <a:ext cx="15360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chemeClr val="accent5">
                    <a:lumMod val="75000"/>
                  </a:schemeClr>
                </a:solidFill>
              </a:rPr>
              <a:t>类比推理</a:t>
            </a:r>
            <a:endParaRPr lang="zh-CN" altLang="en-US" sz="440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" name="标题 15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6100" y="224155"/>
            <a:ext cx="3645535" cy="1325880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r>
              <a:rPr lang="zh-CN" altLang="en-US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</a:rPr>
              <a:t>常见推理形式</a:t>
            </a:r>
            <a:endParaRPr lang="zh-CN" altLang="en-US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191770" y="1116965"/>
            <a:ext cx="8128635" cy="526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一、</a:t>
            </a:r>
            <a:r>
              <a:rPr lang="zh-CN" altLang="en-US" sz="3200" b="1" u="sng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演绎推理</a:t>
            </a: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（</a:t>
            </a:r>
            <a:r>
              <a:rPr lang="zh-CN" altLang="en-US" sz="3200" b="1" u="sng">
                <a:solidFill>
                  <a:srgbClr val="1F2DA8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从一般推出个别</a:t>
            </a: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）</a:t>
            </a:r>
            <a:endParaRPr lang="zh-CN" altLang="en-US" sz="3200" b="1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</a:rPr>
              <a:t>    </a:t>
            </a:r>
            <a:r>
              <a:rPr lang="en-US" altLang="zh-CN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</a:rPr>
              <a:t>1  </a:t>
            </a:r>
            <a:r>
              <a:rPr lang="zh-CN" altLang="en-US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三段论推理</a:t>
            </a:r>
            <a:r>
              <a:rPr lang="en-US" altLang="zh-CN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2  </a:t>
            </a:r>
            <a:r>
              <a:rPr lang="zh-CN" altLang="en-US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假言推理</a:t>
            </a:r>
            <a:r>
              <a:rPr lang="en-US" altLang="zh-CN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</a:t>
            </a:r>
            <a:endParaRPr lang="en-US" altLang="zh-CN" sz="3200" b="1">
              <a:solidFill>
                <a:srgbClr val="C00000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 3  </a:t>
            </a:r>
            <a:r>
              <a:rPr lang="zh-CN" altLang="en-US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选言推理  </a:t>
            </a:r>
            <a:r>
              <a:rPr lang="en-US" altLang="zh-CN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 4  </a:t>
            </a:r>
            <a:r>
              <a:rPr lang="zh-CN" altLang="en-US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二难推理</a:t>
            </a:r>
            <a:endParaRPr lang="zh-CN" altLang="en-US" sz="3200" b="1">
              <a:solidFill>
                <a:srgbClr val="C00000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二、</a:t>
            </a:r>
            <a:r>
              <a:rPr lang="zh-CN" altLang="en-US" sz="3200" b="1" u="sng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归纳推理</a:t>
            </a: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（</a:t>
            </a:r>
            <a:r>
              <a:rPr lang="zh-CN" altLang="en-US" sz="3200" b="1" u="sng">
                <a:solidFill>
                  <a:srgbClr val="1F2DA8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从个别推出一般</a:t>
            </a: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）</a:t>
            </a:r>
            <a:endParaRPr lang="zh-CN" altLang="en-US" sz="3200" b="1">
              <a:solidFill>
                <a:srgbClr val="FF0000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  </a:t>
            </a:r>
            <a:r>
              <a:rPr lang="en-US" altLang="zh-CN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1  </a:t>
            </a:r>
            <a:r>
              <a:rPr lang="zh-CN" altLang="en-US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完全归纳推理   </a:t>
            </a:r>
            <a:endParaRPr lang="zh-CN" altLang="en-US" sz="3200" b="1">
              <a:solidFill>
                <a:srgbClr val="C00000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en-US" altLang="zh-CN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 </a:t>
            </a:r>
            <a:r>
              <a:rPr lang="zh-CN" altLang="en-US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r>
              <a:rPr lang="en-US" altLang="zh-CN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2  </a:t>
            </a:r>
            <a:r>
              <a:rPr lang="zh-CN" altLang="en-US" sz="3200" b="1">
                <a:solidFill>
                  <a:srgbClr val="C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不完全归纳推理</a:t>
            </a:r>
            <a:endParaRPr lang="zh-CN" altLang="en-US" sz="3200" b="1">
              <a:solidFill>
                <a:srgbClr val="C00000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三、</a:t>
            </a:r>
            <a:r>
              <a:rPr lang="zh-CN" altLang="en-US" sz="3200" b="1" u="sng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类比推理</a:t>
            </a: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（</a:t>
            </a:r>
            <a:r>
              <a:rPr lang="zh-CN" altLang="en-US" sz="3200" b="1" u="sng">
                <a:solidFill>
                  <a:srgbClr val="1F2DA8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从一个个别到另一个个别</a:t>
            </a:r>
            <a:r>
              <a:rPr lang="zh-CN" altLang="en-US" sz="3200" b="1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）</a:t>
            </a:r>
            <a:endParaRPr lang="zh-CN" altLang="en-US" sz="3200" b="1">
              <a:solidFill>
                <a:schemeClr val="bg2">
                  <a:lumMod val="2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7080250" y="1790065"/>
            <a:ext cx="4773930" cy="310769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结合书本练习思考：</a:t>
            </a:r>
            <a:endParaRPr lang="zh-CN" altLang="en-US" sz="2800" b="1">
              <a:solidFill>
                <a:schemeClr val="accent5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endParaRPr lang="zh-CN" altLang="en-US" sz="2800" b="1">
              <a:solidFill>
                <a:schemeClr val="accent5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zh-CN" altLang="en-US" sz="2800" b="1">
                <a:solidFill>
                  <a:schemeClr val="accent5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哪种推理形式可以在前提为真的情况下，推出的结论一定为真？哪种推理形式即使前提为真，所推出的结论也不一定真？</a:t>
            </a:r>
            <a:endParaRPr lang="zh-CN" altLang="en-US" sz="2800" b="1">
              <a:solidFill>
                <a:schemeClr val="accent5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" name="等腰三角形 9"/>
          <p:cNvSpPr/>
          <p:nvPr>
            <p:custDataLst>
              <p:tags r:id="rId3"/>
            </p:custDataLst>
          </p:nvPr>
        </p:nvSpPr>
        <p:spPr>
          <a:xfrm flipV="1">
            <a:off x="1704340" y="1182370"/>
            <a:ext cx="6719570" cy="5384165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等腰三角形 10"/>
          <p:cNvSpPr/>
          <p:nvPr>
            <p:custDataLst>
              <p:tags r:id="rId4"/>
            </p:custDataLst>
          </p:nvPr>
        </p:nvSpPr>
        <p:spPr>
          <a:xfrm flipH="1" flipV="1">
            <a:off x="683774" y="2525395"/>
            <a:ext cx="2175010" cy="1874520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等腰三角形 11"/>
          <p:cNvSpPr/>
          <p:nvPr>
            <p:custDataLst>
              <p:tags r:id="rId5"/>
            </p:custDataLst>
          </p:nvPr>
        </p:nvSpPr>
        <p:spPr>
          <a:xfrm flipH="1">
            <a:off x="5211589" y="4500071"/>
            <a:ext cx="1702091" cy="1466937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等腰三角形 12"/>
          <p:cNvSpPr/>
          <p:nvPr>
            <p:custDataLst>
              <p:tags r:id="rId6"/>
            </p:custDataLst>
          </p:nvPr>
        </p:nvSpPr>
        <p:spPr>
          <a:xfrm flipH="1">
            <a:off x="6620996" y="766489"/>
            <a:ext cx="1306156" cy="1125702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等腰三角形 13"/>
          <p:cNvSpPr/>
          <p:nvPr>
            <p:custDataLst>
              <p:tags r:id="rId7"/>
            </p:custDataLst>
          </p:nvPr>
        </p:nvSpPr>
        <p:spPr>
          <a:xfrm flipH="1">
            <a:off x="7364901" y="2317816"/>
            <a:ext cx="992383" cy="855279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>
            <p:custDataLst>
              <p:tags r:id="rId8"/>
            </p:custDataLst>
          </p:nvPr>
        </p:nvSpPr>
        <p:spPr>
          <a:xfrm flipH="1">
            <a:off x="1570669" y="1181648"/>
            <a:ext cx="708236" cy="610389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等腰三角形 15"/>
          <p:cNvSpPr/>
          <p:nvPr>
            <p:custDataLst>
              <p:tags r:id="rId9"/>
            </p:custDataLst>
          </p:nvPr>
        </p:nvSpPr>
        <p:spPr>
          <a:xfrm flipH="1">
            <a:off x="152980" y="2984303"/>
            <a:ext cx="394819" cy="340272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等腰三角形 17"/>
          <p:cNvSpPr/>
          <p:nvPr>
            <p:custDataLst>
              <p:tags r:id="rId10"/>
            </p:custDataLst>
          </p:nvPr>
        </p:nvSpPr>
        <p:spPr>
          <a:xfrm flipH="1" flipV="1">
            <a:off x="1997500" y="5894616"/>
            <a:ext cx="281405" cy="242527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等腰三角形 18"/>
          <p:cNvSpPr/>
          <p:nvPr>
            <p:custDataLst>
              <p:tags r:id="rId11"/>
            </p:custDataLst>
          </p:nvPr>
        </p:nvSpPr>
        <p:spPr>
          <a:xfrm flipH="1">
            <a:off x="8424051" y="785012"/>
            <a:ext cx="1168453" cy="1007024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等腰三角形 20"/>
          <p:cNvSpPr/>
          <p:nvPr>
            <p:custDataLst>
              <p:tags r:id="rId12"/>
            </p:custDataLst>
          </p:nvPr>
        </p:nvSpPr>
        <p:spPr>
          <a:xfrm flipH="1" flipV="1">
            <a:off x="9435795" y="201295"/>
            <a:ext cx="394819" cy="340272"/>
          </a:xfrm>
          <a:prstGeom prst="triangl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文本框 21"/>
          <p:cNvSpPr txBox="1"/>
          <p:nvPr>
            <p:custDataLst>
              <p:tags r:id="rId13"/>
            </p:custDataLst>
          </p:nvPr>
        </p:nvSpPr>
        <p:spPr>
          <a:xfrm>
            <a:off x="167640" y="1362075"/>
            <a:ext cx="9424670" cy="31381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bg1"/>
                </a:solidFill>
              </a:rPr>
              <a:t>（一）</a:t>
            </a:r>
            <a:endParaRPr lang="zh-CN" altLang="en-US" sz="6600" b="1">
              <a:solidFill>
                <a:schemeClr val="bg1"/>
              </a:solidFill>
            </a:endParaRPr>
          </a:p>
          <a:p>
            <a:pPr algn="ctr"/>
            <a:r>
              <a:rPr lang="zh-CN" altLang="en-US" sz="6600" b="1">
                <a:solidFill>
                  <a:schemeClr val="bg1"/>
                </a:solidFill>
              </a:rPr>
              <a:t>演绎</a:t>
            </a:r>
            <a:endParaRPr lang="zh-CN" altLang="en-US" sz="6600" b="1">
              <a:solidFill>
                <a:schemeClr val="bg1"/>
              </a:solidFill>
            </a:endParaRPr>
          </a:p>
          <a:p>
            <a:pPr algn="ctr"/>
            <a:r>
              <a:rPr lang="zh-CN" altLang="en-US" sz="6600" b="1">
                <a:solidFill>
                  <a:schemeClr val="bg1"/>
                </a:solidFill>
              </a:rPr>
              <a:t>推理</a:t>
            </a:r>
            <a:endParaRPr lang="zh-CN" altLang="en-US" sz="6600" b="1">
              <a:solidFill>
                <a:schemeClr val="bg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74940" y="2562860"/>
            <a:ext cx="4157980" cy="41579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289560" y="118745"/>
            <a:ext cx="11781155" cy="618553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600" b="1"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1.三段论推理</a:t>
            </a:r>
            <a:endParaRPr lang="zh-CN" altLang="en-US" sz="3600" b="1">
              <a:solidFill>
                <a:schemeClr val="accent2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三段论，最早是由亚里士多德提出来的，这是一种最基本的逻辑推理方法。一个“三段论”就是一个包含有大前提、小前提和结论三部分的论证。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凡人都会死。（大前提）</a:t>
            </a:r>
            <a:endParaRPr lang="zh-CN" altLang="en-US" sz="36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苏格拉底是人。（小前提）</a:t>
            </a:r>
            <a:endParaRPr lang="zh-CN" altLang="en-US" sz="36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所以，苏格拉底是会死的。（结论）</a:t>
            </a:r>
            <a:endParaRPr lang="zh-CN" altLang="en-US" sz="36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三段论推理也是一种最常用的推理形式，其基本规则是：（1）只能有三个概念；（2）每个概念分别在两个判断中出现；（3）大前提是一般性的结论，小前提是一个特殊陈述。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0337800" y="12522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207010" y="1167765"/>
            <a:ext cx="11781155" cy="452310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在具体的语言表述中，人们常常把“三段论”中的某些部分（或是大前提，或是小前提，或是结论）省去不说。如：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①你是中文系的学生，你应当学好中国文学史。（省略了大前提“凡是中文系的学生都应该学好中国文学史”）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②我是学生，所以我应该遵守校规。（省略大前提“学生应该遵守校规”）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③企业都要为社会创造社会价值，民营企业也不例外。（省略了小前提“民营企业也是企业”）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207010" y="890270"/>
            <a:ext cx="11781155" cy="50774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【注意】三段论的规则。正确运用“三段论”，还必须遵循同一律、矛盾律和排中律。三段论的规则：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规则一：一个三段论中相同概念意思相同。（同一律）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【例1】中国人是有志气的，他是中国人，所以，他是有志气的。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【分析】两个“中国人”不是同一个概念：前一个是集合概念，后一个是具体概念。构成集合体“中国人”的个别对象“他”，不必然具有集合体“中国人”的性质，所以不能推出“他是有志气的”。</a:t>
            </a:r>
            <a:endParaRPr lang="zh-CN" altLang="en-US" sz="360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207010" y="1037590"/>
            <a:ext cx="11781155" cy="39693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规则二：一个三段论中相同概念要代表全部（叫“周延”）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【例2】凡金属都是导电的，水是导电的，所以，水是金属。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【分析】两个前提中的“导电的”这个概念，不能包括全部的对象。即大前提中的“导电的”指“凡金属”，小提前中的指“水”，而“金属”与“水”都只是有这个特点，却不能彼此代替。</a:t>
            </a:r>
            <a:endParaRPr lang="zh-CN" altLang="en-US" sz="360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14020" y="1276985"/>
            <a:ext cx="11781155" cy="34150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600" b="1"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 充分条件和必要条件推理</a:t>
            </a:r>
            <a:endParaRPr lang="zh-CN" altLang="en-US" sz="3600" b="1">
              <a:solidFill>
                <a:schemeClr val="accent2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endParaRPr lang="zh-CN" altLang="en-US" sz="36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有了这个条件，就一定可以推出结果。表示充分条件的关联词“只要……就……”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推出结果得有一个必要条件，否则就不成立。表达必要条件的关联词“只有……才……”“除非……才……”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24815" y="1315085"/>
            <a:ext cx="11342370" cy="470789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【例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】从遗传学的分离律观点看，纯种水稻品种的第二代是不会有分离的，只有杂种第二代才会出现分离现象。今年它的后代既然发生分离，那么可以断定去年发现的性状优异稻株是一株“天然杂交稻”的杂种第一代。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（《喜看稻菽千重浪——记首届国家最高科技奖获得者袁隆平》）</a:t>
            </a:r>
            <a:endParaRPr lang="zh-CN" altLang="en-US" sz="30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endParaRPr lang="zh-CN" altLang="en-US" sz="30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endParaRPr lang="zh-CN" altLang="en-US" sz="3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【例</a:t>
            </a:r>
            <a:r>
              <a:rPr lang="en-US" altLang="zh-CN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alt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】楚人以晏子短，为小门于大门之侧而延晏子。晏子不入，曰：“使狗国者，从狗门入。今臣使楚，不当从此门入。”（《晏子使楚》）</a:t>
            </a:r>
            <a:endParaRPr lang="zh-CN" altLang="en-US" sz="3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14020" y="1276985"/>
            <a:ext cx="11781155" cy="39693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3600" b="1"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en-US" sz="3600" b="1"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. </a:t>
            </a:r>
            <a:r>
              <a:rPr lang="zh-CN" altLang="en-US" sz="3600" b="1">
                <a:solidFill>
                  <a:schemeClr val="accent2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排除法推理</a:t>
            </a:r>
            <a:endParaRPr lang="zh-CN" altLang="en-US" sz="36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  <a:alpha val="43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00000"/>
              </a:lnSpc>
            </a:pP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00000"/>
              </a:lnSpc>
            </a:pPr>
            <a:r>
              <a:rPr lang="zh-CN" altLang="en-US" sz="36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排除法，又叫淘汰法，是间接证明的一种，即提出一个论题之后，先假设它可能存在多种情形，然后通过分析，将假定的各种可能都加以排除，也就是说把论题以外的其他各种可能都一一淘汰掉，只剩下一种可能，那么我们要证明的论题就是正确的了。</a:t>
            </a:r>
            <a:endParaRPr lang="zh-CN" altLang="en-US" sz="36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24815" y="1315085"/>
            <a:ext cx="11342370" cy="470789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【例</a:t>
            </a:r>
            <a:r>
              <a:rPr lang="en-US"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sz="30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】战国四公子之一的孟尝君有个食客叫冯媛。一次，孟尝君请冯媛到薛地去收债。辞行的时候冯媛问：“债收完了，买什么回来?”孟尝君说:“您看我家缺什么就买什么吧。”冯媛赶着车到薛地，派官吏把该还债务的百姓找来核验契据。核验完毕后，他把所有的债款赏赐给欠债人，并当场把债券烧掉，百姓都高呼“万岁”。冯媛回来后见孟尝君。孟尝君问他:“债都收完了吗?怎么回来得这么快?”冯媛说：“都收了。”“买什么回来了?”孟尝君问。冯媛回答道：“您曾说‘看我家缺什么’，我私下考虑您宫中积满珍珠宝贝，外面马房多的是猎狗、骏马，后庭多的是美女，您家里所缺的只不过是‘仁义’罢了，所以我用债款为您买了‘仁义’。”</a:t>
            </a:r>
            <a:endParaRPr sz="30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517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https://d.book118.com/648004000042006027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5097"/>
</p:tagLst>
</file>

<file path=ppt/tags/tag2.xml><?xml version="1.0" encoding="utf-8"?>
<p:tagLst xmlns:p="http://schemas.openxmlformats.org/presentationml/2006/main">
  <p:tag name="AS_UNIQUEID" val="5098"/>
</p:tagLst>
</file>

<file path=ppt/tags/tag3.xml><?xml version="1.0" encoding="utf-8"?>
<p:tagLst xmlns:p="http://schemas.openxmlformats.org/presentationml/2006/main">
  <p:tag name="AS_UNIQUEID" val="5099"/>
</p:tagLst>
</file>

<file path=ppt/tags/tag4.xml><?xml version="1.0" encoding="utf-8"?>
<p:tagLst xmlns:p="http://schemas.openxmlformats.org/presentationml/2006/main">
  <p:tag name="AS_UNIQUEID" val="5100"/>
</p:tagLst>
</file>

<file path=ppt/tags/tag5.xml><?xml version="1.0" encoding="utf-8"?>
<p:tagLst xmlns:p="http://schemas.openxmlformats.org/presentationml/2006/main">
  <p:tag name="AS_UNIQUEID" val="5101"/>
</p:tagLst>
</file>

<file path=ppt/tags/tag6.xml><?xml version="1.0" encoding="utf-8"?>
<p:tagLst xmlns:p="http://schemas.openxmlformats.org/presentationml/2006/main">
  <p:tag name="AS_UNIQUEID" val="5102"/>
</p:tagLst>
</file>

<file path=ppt/tags/tag7.xml><?xml version="1.0" encoding="utf-8"?>
<p:tagLst xmlns:p="http://schemas.openxmlformats.org/presentationml/2006/main">
  <p:tag name="AS_UNIQUEID" val="5103"/>
</p:tagLst>
</file>

<file path=ppt/tags/tag8.xml><?xml version="1.0" encoding="utf-8"?>
<p:tagLst xmlns:p="http://schemas.openxmlformats.org/presentationml/2006/main">
  <p:tag name="AS_UNIQUEID" val="5104"/>
</p:tagLst>
</file>

<file path=ppt/tags/tag9.xml><?xml version="1.0" encoding="utf-8"?>
<p:tagLst xmlns:p="http://schemas.openxmlformats.org/presentationml/2006/main">
  <p:tag name="AS_UNIQUEID" val="5105"/>
</p:tagLst>
</file>

<file path=ppt/tags/tag10.xml><?xml version="1.0" encoding="utf-8"?>
<p:tagLst xmlns:p="http://schemas.openxmlformats.org/presentationml/2006/main">
  <p:tag name="AS_UNIQUEID" val="5106"/>
</p:tagLst>
</file>

<file path=ppt/tags/tag11.xml><?xml version="1.0" encoding="utf-8"?>
<p:tagLst xmlns:p="http://schemas.openxmlformats.org/presentationml/2006/main">
  <p:tag name="AS_UNIQUEID" val="5107"/>
</p:tagLst>
</file>

<file path=ppt/tags/tag12.xml><?xml version="1.0" encoding="utf-8"?>
<p:tagLst xmlns:p="http://schemas.openxmlformats.org/presentationml/2006/main">
  <p:tag name="AS_UNIQUEID" val="5108"/>
</p:tagLst>
</file>

<file path=ppt/tags/tag13.xml><?xml version="1.0" encoding="utf-8"?>
<p:tagLst xmlns:p="http://schemas.openxmlformats.org/presentationml/2006/main">
  <p:tag name="AS_UNIQUEID" val="5109"/>
</p:tagLst>
</file>

<file path=ppt/tags/tag14.xml><?xml version="1.0" encoding="utf-8"?>
<p:tagLst xmlns:p="http://schemas.openxmlformats.org/presentationml/2006/main">
  <p:tag name="AS_UNIQUEID" val="5110"/>
</p:tagLst>
</file>

<file path=ppt/tags/tag15.xml><?xml version="1.0" encoding="utf-8"?>
<p:tagLst xmlns:p="http://schemas.openxmlformats.org/presentationml/2006/main">
  <p:tag name="AS_UNIQUEID" val="5111"/>
</p:tagLst>
</file>

<file path=ppt/tags/tag16.xml><?xml version="1.0" encoding="utf-8"?>
<p:tagLst xmlns:p="http://schemas.openxmlformats.org/presentationml/2006/main">
  <p:tag name="AS_UNIQUEID" val="5112"/>
</p:tagLst>
</file>

<file path=ppt/tags/tag17.xml><?xml version="1.0" encoding="utf-8"?>
<p:tagLst xmlns:p="http://schemas.openxmlformats.org/presentationml/2006/main">
  <p:tag name="AS_UNIQUEID" val="5113"/>
</p:tagLst>
</file>

<file path=ppt/tags/tag18.xml><?xml version="1.0" encoding="utf-8"?>
<p:tagLst xmlns:p="http://schemas.openxmlformats.org/presentationml/2006/main">
  <p:tag name="AS_UNIQUEID" val="5114"/>
</p:tagLst>
</file>

<file path=ppt/tags/tag19.xml><?xml version="1.0" encoding="utf-8"?>
<p:tagLst xmlns:p="http://schemas.openxmlformats.org/presentationml/2006/main">
  <p:tag name="AS_UNIQUEID" val="5115"/>
</p:tagLst>
</file>

<file path=ppt/tags/tag20.xml><?xml version="1.0" encoding="utf-8"?>
<p:tagLst xmlns:p="http://schemas.openxmlformats.org/presentationml/2006/main">
  <p:tag name="AS_UNIQUEID" val="5116"/>
</p:tagLst>
</file>

<file path=ppt/tags/tag21.xml><?xml version="1.0" encoding="utf-8"?>
<p:tagLst xmlns:p="http://schemas.openxmlformats.org/presentationml/2006/main">
  <p:tag name="AS_UNIQUEID" val="5117"/>
</p:tagLst>
</file>

<file path=ppt/tags/tag22.xml><?xml version="1.0" encoding="utf-8"?>
<p:tagLst xmlns:p="http://schemas.openxmlformats.org/presentationml/2006/main">
  <p:tag name="AS_UNIQUEID" val="5118"/>
</p:tagLst>
</file>

<file path=ppt/tags/tag23.xml><?xml version="1.0" encoding="utf-8"?>
<p:tagLst xmlns:p="http://schemas.openxmlformats.org/presentationml/2006/main">
  <p:tag name="AS_UNIQUEID" val="5119"/>
</p:tagLst>
</file>

<file path=ppt/tags/tag24.xml><?xml version="1.0" encoding="utf-8"?>
<p:tagLst xmlns:p="http://schemas.openxmlformats.org/presentationml/2006/main">
  <p:tag name="AS_UNIQUEID" val="5120"/>
</p:tagLst>
</file>

<file path=ppt/tags/tag25.xml><?xml version="1.0" encoding="utf-8"?>
<p:tagLst xmlns:p="http://schemas.openxmlformats.org/presentationml/2006/main">
  <p:tag name="AS_UNIQUEID" val="5121"/>
</p:tagLst>
</file>

<file path=ppt/tags/tag26.xml><?xml version="1.0" encoding="utf-8"?>
<p:tagLst xmlns:p="http://schemas.openxmlformats.org/presentationml/2006/main">
  <p:tag name="AS_UNIQUEID" val="5122"/>
</p:tagLst>
</file>

<file path=ppt/tags/tag27.xml><?xml version="1.0" encoding="utf-8"?>
<p:tagLst xmlns:p="http://schemas.openxmlformats.org/presentationml/2006/main">
  <p:tag name="AS_UNIQUEID" val="5123"/>
</p:tagLst>
</file>

<file path=ppt/tags/tag28.xml><?xml version="1.0" encoding="utf-8"?>
<p:tagLst xmlns:p="http://schemas.openxmlformats.org/presentationml/2006/main">
  <p:tag name="AS_UNIQUEID" val="5124"/>
</p:tagLst>
</file>

<file path=ppt/tags/tag29.xml><?xml version="1.0" encoding="utf-8"?>
<p:tagLst xmlns:p="http://schemas.openxmlformats.org/presentationml/2006/main">
  <p:tag name="AS_UNIQUEID" val="5125"/>
</p:tagLst>
</file>

<file path=ppt/tags/tag30.xml><?xml version="1.0" encoding="utf-8"?>
<p:tagLst xmlns:p="http://schemas.openxmlformats.org/presentationml/2006/main">
  <p:tag name="AS_UNIQUEID" val="5126"/>
</p:tagLst>
</file>

<file path=ppt/tags/tag31.xml><?xml version="1.0" encoding="utf-8"?>
<p:tagLst xmlns:p="http://schemas.openxmlformats.org/presentationml/2006/main">
  <p:tag name="AS_UNIQUEID" val="5127"/>
</p:tagLst>
</file>

<file path=ppt/tags/tag32.xml><?xml version="1.0" encoding="utf-8"?>
<p:tagLst xmlns:p="http://schemas.openxmlformats.org/presentationml/2006/main">
  <p:tag name="AS_UNIQUEID" val="5128"/>
</p:tagLst>
</file>

<file path=ppt/tags/tag33.xml><?xml version="1.0" encoding="utf-8"?>
<p:tagLst xmlns:p="http://schemas.openxmlformats.org/presentationml/2006/main">
  <p:tag name="AS_UNIQUEID" val="5129"/>
</p:tagLst>
</file>

<file path=ppt/tags/tag34.xml><?xml version="1.0" encoding="utf-8"?>
<p:tagLst xmlns:p="http://schemas.openxmlformats.org/presentationml/2006/main">
  <p:tag name="AS_UNIQUEID" val="5130"/>
</p:tagLst>
</file>

<file path=ppt/tags/tag35.xml><?xml version="1.0" encoding="utf-8"?>
<p:tagLst xmlns:p="http://schemas.openxmlformats.org/presentationml/2006/main">
  <p:tag name="AS_UNIQUEID" val="5131"/>
</p:tagLst>
</file>

<file path=ppt/tags/tag36.xml><?xml version="1.0" encoding="utf-8"?>
<p:tagLst xmlns:p="http://schemas.openxmlformats.org/presentationml/2006/main">
  <p:tag name="AS_UNIQUEID" val="5132"/>
</p:tagLst>
</file>

<file path=ppt/tags/tag37.xml><?xml version="1.0" encoding="utf-8"?>
<p:tagLst xmlns:p="http://schemas.openxmlformats.org/presentationml/2006/main">
  <p:tag name="AS_UNIQUEID" val="5133"/>
</p:tagLst>
</file>

<file path=ppt/tags/tag38.xml><?xml version="1.0" encoding="utf-8"?>
<p:tagLst xmlns:p="http://schemas.openxmlformats.org/presentationml/2006/main">
  <p:tag name="AS_UNIQUEID" val="5134"/>
</p:tagLst>
</file>

<file path=ppt/tags/tag39.xml><?xml version="1.0" encoding="utf-8"?>
<p:tagLst xmlns:p="http://schemas.openxmlformats.org/presentationml/2006/main">
  <p:tag name="AS_UNIQUEID" val="5135"/>
</p:tagLst>
</file>

<file path=ppt/tags/tag40.xml><?xml version="1.0" encoding="utf-8"?>
<p:tagLst xmlns:p="http://schemas.openxmlformats.org/presentationml/2006/main">
  <p:tag name="AS_UNIQUEID" val="5136"/>
</p:tagLst>
</file>

<file path=ppt/tags/tag41.xml><?xml version="1.0" encoding="utf-8"?>
<p:tagLst xmlns:p="http://schemas.openxmlformats.org/presentationml/2006/main">
  <p:tag name="AS_UNIQUEID" val="5137"/>
</p:tagLst>
</file>

<file path=ppt/tags/tag42.xml><?xml version="1.0" encoding="utf-8"?>
<p:tagLst xmlns:p="http://schemas.openxmlformats.org/presentationml/2006/main">
  <p:tag name="AS_UNIQUEID" val="5138"/>
</p:tagLst>
</file>

<file path=ppt/tags/tag43.xml><?xml version="1.0" encoding="utf-8"?>
<p:tagLst xmlns:p="http://schemas.openxmlformats.org/presentationml/2006/main">
  <p:tag name="AS_UNIQUEID" val="5139"/>
</p:tagLst>
</file>

<file path=ppt/tags/tag44.xml><?xml version="1.0" encoding="utf-8"?>
<p:tagLst xmlns:p="http://schemas.openxmlformats.org/presentationml/2006/main">
  <p:tag name="AS_UNIQUEID" val="5140"/>
</p:tagLst>
</file>

<file path=ppt/tags/tag45.xml><?xml version="1.0" encoding="utf-8"?>
<p:tagLst xmlns:p="http://schemas.openxmlformats.org/presentationml/2006/main">
  <p:tag name="AS_UNIQUEID" val="5141"/>
</p:tagLst>
</file>

<file path=ppt/tags/tag46.xml><?xml version="1.0" encoding="utf-8"?>
<p:tagLst xmlns:p="http://schemas.openxmlformats.org/presentationml/2006/main">
  <p:tag name="AS_UNIQUEID" val="5142"/>
</p:tagLst>
</file>

<file path=ppt/tags/tag47.xml><?xml version="1.0" encoding="utf-8"?>
<p:tagLst xmlns:p="http://schemas.openxmlformats.org/presentationml/2006/main">
  <p:tag name="AS_UNIQUEID" val="5143"/>
</p:tagLst>
</file>

<file path=ppt/tags/tag48.xml><?xml version="1.0" encoding="utf-8"?>
<p:tagLst xmlns:p="http://schemas.openxmlformats.org/presentationml/2006/main">
  <p:tag name="AS_UNIQUEID" val="5144"/>
</p:tagLst>
</file>

<file path=ppt/tags/tag49.xml><?xml version="1.0" encoding="utf-8"?>
<p:tagLst xmlns:p="http://schemas.openxmlformats.org/presentationml/2006/main">
  <p:tag name="AS_UNIQUEID" val="5145"/>
</p:tagLst>
</file>

<file path=ppt/tags/tag50.xml><?xml version="1.0" encoding="utf-8"?>
<p:tagLst xmlns:p="http://schemas.openxmlformats.org/presentationml/2006/main">
  <p:tag name="AS_UNIQUEID" val="5146"/>
</p:tagLst>
</file>

<file path=ppt/tags/tag51.xml><?xml version="1.0" encoding="utf-8"?>
<p:tagLst xmlns:p="http://schemas.openxmlformats.org/presentationml/2006/main">
  <p:tag name="AS_UNIQUEID" val="5147"/>
</p:tagLst>
</file>

<file path=ppt/tags/tag52.xml><?xml version="1.0" encoding="utf-8"?>
<p:tagLst xmlns:p="http://schemas.openxmlformats.org/presentationml/2006/main">
  <p:tag name="AS_UNIQUEID" val="5148"/>
</p:tagLst>
</file>

<file path=ppt/tags/tag53.xml><?xml version="1.0" encoding="utf-8"?>
<p:tagLst xmlns:p="http://schemas.openxmlformats.org/presentationml/2006/main">
  <p:tag name="AS_UNIQUEID" val="5149"/>
</p:tagLst>
</file>

<file path=ppt/tags/tag54.xml><?xml version="1.0" encoding="utf-8"?>
<p:tagLst xmlns:p="http://schemas.openxmlformats.org/presentationml/2006/main">
  <p:tag name="AS_UNIQUEID" val="5150"/>
</p:tagLst>
</file>

<file path=ppt/tags/tag55.xml><?xml version="1.0" encoding="utf-8"?>
<p:tagLst xmlns:p="http://schemas.openxmlformats.org/presentationml/2006/main">
  <p:tag name="AS_UNIQUEID" val="5151"/>
</p:tagLst>
</file>

<file path=ppt/tags/tag56.xml><?xml version="1.0" encoding="utf-8"?>
<p:tagLst xmlns:p="http://schemas.openxmlformats.org/presentationml/2006/main">
  <p:tag name="AS_UNIQUEID" val="5152"/>
</p:tagLst>
</file>

<file path=ppt/tags/tag57.xml><?xml version="1.0" encoding="utf-8"?>
<p:tagLst xmlns:p="http://schemas.openxmlformats.org/presentationml/2006/main">
  <p:tag name="AS_UNIQUEID" val="5153"/>
</p:tagLst>
</file>

<file path=ppt/tags/tag58.xml><?xml version="1.0" encoding="utf-8"?>
<p:tagLst xmlns:p="http://schemas.openxmlformats.org/presentationml/2006/main">
  <p:tag name="AS_UNIQUEID" val="5154"/>
</p:tagLst>
</file>

<file path=ppt/tags/tag59.xml><?xml version="1.0" encoding="utf-8"?>
<p:tagLst xmlns:p="http://schemas.openxmlformats.org/presentationml/2006/main">
  <p:tag name="AS_UNIQUEID" val="5155"/>
</p:tagLst>
</file>

<file path=ppt/tags/tag60.xml><?xml version="1.0" encoding="utf-8"?>
<p:tagLst xmlns:p="http://schemas.openxmlformats.org/presentationml/2006/main">
  <p:tag name="AS_UNIQUEID" val="5156"/>
</p:tagLst>
</file>

<file path=ppt/tags/tag61.xml><?xml version="1.0" encoding="utf-8"?>
<p:tagLst xmlns:p="http://schemas.openxmlformats.org/presentationml/2006/main">
  <p:tag name="AS_UNIQUEID" val="5157"/>
</p:tagLst>
</file>

<file path=ppt/tags/tag62.xml><?xml version="1.0" encoding="utf-8"?>
<p:tagLst xmlns:p="http://schemas.openxmlformats.org/presentationml/2006/main">
  <p:tag name="AS_UNIQUEID" val="5158"/>
</p:tagLst>
</file>

<file path=ppt/tags/tag63.xml><?xml version="1.0" encoding="utf-8"?>
<p:tagLst xmlns:p="http://schemas.openxmlformats.org/presentationml/2006/main">
  <p:tag name="AS_UNIQUEID" val="5159"/>
</p:tagLst>
</file>

<file path=ppt/tags/tag64.xml><?xml version="1.0" encoding="utf-8"?>
<p:tagLst xmlns:p="http://schemas.openxmlformats.org/presentationml/2006/main">
  <p:tag name="AS_UNIQUEID" val="5160"/>
</p:tagLst>
</file>

<file path=ppt/tags/tag65.xml><?xml version="1.0" encoding="utf-8"?>
<p:tagLst xmlns:p="http://schemas.openxmlformats.org/presentationml/2006/main">
  <p:tag name="AS_UNIQUEID" val="5161"/>
</p:tagLst>
</file>

<file path=ppt/tags/tag66.xml><?xml version="1.0" encoding="utf-8"?>
<p:tagLst xmlns:p="http://schemas.openxmlformats.org/presentationml/2006/main">
  <p:tag name="AS_UNIQUEID" val="5162"/>
</p:tagLst>
</file>

<file path=ppt/tags/tag67.xml><?xml version="1.0" encoding="utf-8"?>
<p:tagLst xmlns:p="http://schemas.openxmlformats.org/presentationml/2006/main">
  <p:tag name="AS_UNIQUEID" val="5163"/>
</p:tagLst>
</file>

<file path=ppt/tags/tag68.xml><?xml version="1.0" encoding="utf-8"?>
<p:tagLst xmlns:p="http://schemas.openxmlformats.org/presentationml/2006/main">
  <p:tag name="AS_UNIQUEID" val="5164"/>
</p:tagLst>
</file>

<file path=ppt/tags/tag69.xml><?xml version="1.0" encoding="utf-8"?>
<p:tagLst xmlns:p="http://schemas.openxmlformats.org/presentationml/2006/main">
  <p:tag name="AS_UNIQUEID" val="5165"/>
</p:tagLst>
</file>

<file path=ppt/tags/tag70.xml><?xml version="1.0" encoding="utf-8"?>
<p:tagLst xmlns:p="http://schemas.openxmlformats.org/presentationml/2006/main">
  <p:tag name="AS_UNIQUEID" val="5166"/>
</p:tagLst>
</file>

<file path=ppt/tags/tag71.xml><?xml version="1.0" encoding="utf-8"?>
<p:tagLst xmlns:p="http://schemas.openxmlformats.org/presentationml/2006/main">
  <p:tag name="AS_UNIQUEID" val="5167"/>
</p:tagLst>
</file>

<file path=ppt/tags/tag72.xml><?xml version="1.0" encoding="utf-8"?>
<p:tagLst xmlns:p="http://schemas.openxmlformats.org/presentationml/2006/main">
  <p:tag name="AS_UNIQUEID" val="5168"/>
</p:tagLst>
</file>

<file path=ppt/tags/tag73.xml><?xml version="1.0" encoding="utf-8"?>
<p:tagLst xmlns:p="http://schemas.openxmlformats.org/presentationml/2006/main">
  <p:tag name="AS_UNIQUEID" val="5169"/>
</p:tagLst>
</file>

<file path=ppt/tags/tag74.xml><?xml version="1.0" encoding="utf-8"?>
<p:tagLst xmlns:p="http://schemas.openxmlformats.org/presentationml/2006/main">
  <p:tag name="AS_UNIQUEID" val="5170"/>
</p:tagLst>
</file>

<file path=ppt/tags/tag75.xml><?xml version="1.0" encoding="utf-8"?>
<p:tagLst xmlns:p="http://schemas.openxmlformats.org/presentationml/2006/main">
  <p:tag name="AS_UNIQUEID" val="5171"/>
</p:tagLst>
</file>

<file path=ppt/tags/tag76.xml><?xml version="1.0" encoding="utf-8"?>
<p:tagLst xmlns:p="http://schemas.openxmlformats.org/presentationml/2006/main">
  <p:tag name="AS_UNIQUEID" val="5077"/>
</p:tagLst>
</file>

<file path=ppt/tags/tag77.xml><?xml version="1.0" encoding="utf-8"?>
<p:tagLst xmlns:p="http://schemas.openxmlformats.org/presentationml/2006/main">
  <p:tag name="AS_UNIQUEID" val="4855"/>
</p:tagLst>
</file>

<file path=ppt/tags/tag78.xml><?xml version="1.0" encoding="utf-8"?>
<p:tagLst xmlns:p="http://schemas.openxmlformats.org/presentationml/2006/main">
  <p:tag name="AS_UNIQUEID" val="4856"/>
</p:tagLst>
</file>

<file path=ppt/tags/tag79.xml><?xml version="1.0" encoding="utf-8"?>
<p:tagLst xmlns:p="http://schemas.openxmlformats.org/presentationml/2006/main">
  <p:tag name="AS_UNIQUEID" val="4857"/>
</p:tagLst>
</file>

<file path=ppt/tags/tag80.xml><?xml version="1.0" encoding="utf-8"?>
<p:tagLst xmlns:p="http://schemas.openxmlformats.org/presentationml/2006/main">
  <p:tag name="AS_UNIQUEID" val="4858"/>
</p:tagLst>
</file>

<file path=ppt/tags/tag81.xml><?xml version="1.0" encoding="utf-8"?>
<p:tagLst xmlns:p="http://schemas.openxmlformats.org/presentationml/2006/main">
  <p:tag name="AS_UNIQUEID" val="4859"/>
</p:tagLst>
</file>

<file path=ppt/tags/tag82.xml><?xml version="1.0" encoding="utf-8"?>
<p:tagLst xmlns:p="http://schemas.openxmlformats.org/presentationml/2006/main">
  <p:tag name="AS_UNIQUEID" val="4860"/>
</p:tagLst>
</file>

<file path=ppt/tags/tag83.xml><?xml version="1.0" encoding="utf-8"?>
<p:tagLst xmlns:p="http://schemas.openxmlformats.org/presentationml/2006/main">
  <p:tag name="AS_UNIQUEID" val="5078"/>
</p:tagLst>
</file>

<file path=ppt/tags/tag84.xml><?xml version="1.0" encoding="utf-8"?>
<p:tagLst xmlns:p="http://schemas.openxmlformats.org/presentationml/2006/main">
  <p:tag name="AS_UNIQUEID" val="4862"/>
</p:tagLst>
</file>

<file path=ppt/tags/tag85.xml><?xml version="1.0" encoding="utf-8"?>
<p:tagLst xmlns:p="http://schemas.openxmlformats.org/presentationml/2006/main">
  <p:tag name="AS_UNIQUEID" val="4863"/>
</p:tagLst>
</file>

<file path=ppt/tags/tag86.xml><?xml version="1.0" encoding="utf-8"?>
<p:tagLst xmlns:p="http://schemas.openxmlformats.org/presentationml/2006/main">
  <p:tag name="AS_UNIQUEID" val="4864"/>
</p:tagLst>
</file>

<file path=ppt/tags/tag87.xml><?xml version="1.0" encoding="utf-8"?>
<p:tagLst xmlns:p="http://schemas.openxmlformats.org/presentationml/2006/main">
  <p:tag name="AS_UNIQUEID" val="4865"/>
</p:tagLst>
</file>

<file path=ppt/tags/tag88.xml><?xml version="1.0" encoding="utf-8"?>
<p:tagLst xmlns:p="http://schemas.openxmlformats.org/presentationml/2006/main">
  <p:tag name="AS_UNIQUEID" val="5079"/>
</p:tagLst>
</file>

<file path=ppt/tags/tag89.xml><?xml version="1.0" encoding="utf-8"?>
<p:tagLst xmlns:p="http://schemas.openxmlformats.org/presentationml/2006/main">
  <p:tag name="AS_UNIQUEID" val="4977"/>
</p:tagLst>
</file>

<file path=ppt/tags/tag90.xml><?xml version="1.0" encoding="utf-8"?>
<p:tagLst xmlns:p="http://schemas.openxmlformats.org/presentationml/2006/main">
  <p:tag name="AS_UNIQUEID" val="4978"/>
</p:tagLst>
</file>

<file path=ppt/tags/tag91.xml><?xml version="1.0" encoding="utf-8"?>
<p:tagLst xmlns:p="http://schemas.openxmlformats.org/presentationml/2006/main">
  <p:tag name="AS_UNIQUEID" val="4979"/>
</p:tagLst>
</file>

<file path=ppt/tags/tag92.xml><?xml version="1.0" encoding="utf-8"?>
<p:tagLst xmlns:p="http://schemas.openxmlformats.org/presentationml/2006/main">
  <p:tag name="AS_UNIQUEID" val="4980"/>
</p:tagLst>
</file>

<file path=ppt/tags/tag93.xml><?xml version="1.0" encoding="utf-8"?>
<p:tagLst xmlns:p="http://schemas.openxmlformats.org/presentationml/2006/main">
  <p:tag name="AS_UNIQUEID" val="4981"/>
</p:tagLst>
</file>

<file path=ppt/tags/tag94.xml><?xml version="1.0" encoding="utf-8"?>
<p:tagLst xmlns:p="http://schemas.openxmlformats.org/presentationml/2006/main">
  <p:tag name="AS_UNIQUEID" val="5080"/>
</p:tagLst>
</file>

<file path=ppt/tags/tag95.xml><?xml version="1.0" encoding="utf-8"?>
<p:tagLst xmlns:p="http://schemas.openxmlformats.org/presentationml/2006/main">
  <p:tag name="AS_UNIQUEID" val="4867"/>
</p:tagLst>
</file>

<file path=ppt/tags/tag96.xml><?xml version="1.0" encoding="utf-8"?>
<p:tagLst xmlns:p="http://schemas.openxmlformats.org/presentationml/2006/main">
  <p:tag name="AS_UNIQUEID" val="4983"/>
</p:tagLst>
</file>

<file path=ppt/tags/tag97.xml><?xml version="1.0" encoding="utf-8"?>
<p:tagLst xmlns:p="http://schemas.openxmlformats.org/presentationml/2006/main">
  <p:tag name="AS_UNIQUEID" val="5081"/>
</p:tagLst>
</file>

<file path=ppt/tags/tag98.xml><?xml version="1.0" encoding="utf-8"?>
<p:tagLst xmlns:p="http://schemas.openxmlformats.org/presentationml/2006/main">
  <p:tag name="AS_UNIQUEID" val="4999"/>
</p:tagLst>
</file>

<file path=ppt/tags/tag99.xml><?xml version="1.0" encoding="utf-8"?>
<p:tagLst xmlns:p="http://schemas.openxmlformats.org/presentationml/2006/main">
  <p:tag name="AS_UNIQUEID" val="4950"/>
</p:tagLst>
</file>

<file path=ppt/tags/tag100.xml><?xml version="1.0" encoding="utf-8"?>
<p:tagLst xmlns:p="http://schemas.openxmlformats.org/presentationml/2006/main">
  <p:tag name="AS_UNIQUEID" val="4951"/>
</p:tagLst>
</file>

<file path=ppt/tags/tag101.xml><?xml version="1.0" encoding="utf-8"?>
<p:tagLst xmlns:p="http://schemas.openxmlformats.org/presentationml/2006/main">
  <p:tag name="AS_UNIQUEID" val="4952"/>
</p:tagLst>
</file>

<file path=ppt/tags/tag102.xml><?xml version="1.0" encoding="utf-8"?>
<p:tagLst xmlns:p="http://schemas.openxmlformats.org/presentationml/2006/main">
  <p:tag name="AS_UNIQUEID" val="4953"/>
</p:tagLst>
</file>

<file path=ppt/tags/tag103.xml><?xml version="1.0" encoding="utf-8"?>
<p:tagLst xmlns:p="http://schemas.openxmlformats.org/presentationml/2006/main">
  <p:tag name="AS_UNIQUEID" val="4954"/>
</p:tagLst>
</file>

<file path=ppt/tags/tag104.xml><?xml version="1.0" encoding="utf-8"?>
<p:tagLst xmlns:p="http://schemas.openxmlformats.org/presentationml/2006/main">
  <p:tag name="AS_UNIQUEID" val="4955"/>
</p:tagLst>
</file>

<file path=ppt/tags/tag105.xml><?xml version="1.0" encoding="utf-8"?>
<p:tagLst xmlns:p="http://schemas.openxmlformats.org/presentationml/2006/main">
  <p:tag name="AS_UNIQUEID" val="4956"/>
</p:tagLst>
</file>

<file path=ppt/tags/tag106.xml><?xml version="1.0" encoding="utf-8"?>
<p:tagLst xmlns:p="http://schemas.openxmlformats.org/presentationml/2006/main">
  <p:tag name="AS_UNIQUEID" val="4957"/>
</p:tagLst>
</file>

<file path=ppt/tags/tag107.xml><?xml version="1.0" encoding="utf-8"?>
<p:tagLst xmlns:p="http://schemas.openxmlformats.org/presentationml/2006/main">
  <p:tag name="AS_UNIQUEID" val="4958"/>
</p:tagLst>
</file>

<file path=ppt/tags/tag108.xml><?xml version="1.0" encoding="utf-8"?>
<p:tagLst xmlns:p="http://schemas.openxmlformats.org/presentationml/2006/main">
  <p:tag name="AS_UNIQUEID" val="4959"/>
</p:tagLst>
</file>

<file path=ppt/tags/tag109.xml><?xml version="1.0" encoding="utf-8"?>
<p:tagLst xmlns:p="http://schemas.openxmlformats.org/presentationml/2006/main">
  <p:tag name="AS_UNIQUEID" val="4960"/>
</p:tagLst>
</file>

<file path=ppt/tags/tag110.xml><?xml version="1.0" encoding="utf-8"?>
<p:tagLst xmlns:p="http://schemas.openxmlformats.org/presentationml/2006/main">
  <p:tag name="AS_UNIQUEID" val="4961"/>
</p:tagLst>
</file>

<file path=ppt/tags/tag111.xml><?xml version="1.0" encoding="utf-8"?>
<p:tagLst xmlns:p="http://schemas.openxmlformats.org/presentationml/2006/main">
  <p:tag name="AS_UNIQUEID" val="5082"/>
</p:tagLst>
</file>

<file path=ppt/tags/tag112.xml><?xml version="1.0" encoding="utf-8"?>
<p:tagLst xmlns:p="http://schemas.openxmlformats.org/presentationml/2006/main">
  <p:tag name="AS_UNIQUEID" val="4963"/>
</p:tagLst>
</file>

<file path=ppt/tags/tag113.xml><?xml version="1.0" encoding="utf-8"?>
<p:tagLst xmlns:p="http://schemas.openxmlformats.org/presentationml/2006/main">
  <p:tag name="AS_UNIQUEID" val="4964"/>
</p:tagLst>
</file>

<file path=ppt/tags/tag114.xml><?xml version="1.0" encoding="utf-8"?>
<p:tagLst xmlns:p="http://schemas.openxmlformats.org/presentationml/2006/main">
  <p:tag name="AS_UNIQUEID" val="4965"/>
</p:tagLst>
</file>

<file path=ppt/tags/tag115.xml><?xml version="1.0" encoding="utf-8"?>
<p:tagLst xmlns:p="http://schemas.openxmlformats.org/presentationml/2006/main">
  <p:tag name="AS_UNIQUEID" val="4966"/>
</p:tagLst>
</file>

<file path=ppt/tags/tag116.xml><?xml version="1.0" encoding="utf-8"?>
<p:tagLst xmlns:p="http://schemas.openxmlformats.org/presentationml/2006/main">
  <p:tag name="AS_UNIQUEID" val="4967"/>
</p:tagLst>
</file>

<file path=ppt/tags/tag117.xml><?xml version="1.0" encoding="utf-8"?>
<p:tagLst xmlns:p="http://schemas.openxmlformats.org/presentationml/2006/main">
  <p:tag name="AS_UNIQUEID" val="4968"/>
</p:tagLst>
</file>

<file path=ppt/tags/tag118.xml><?xml version="1.0" encoding="utf-8"?>
<p:tagLst xmlns:p="http://schemas.openxmlformats.org/presentationml/2006/main">
  <p:tag name="AS_UNIQUEID" val="4969"/>
</p:tagLst>
</file>

<file path=ppt/tags/tag119.xml><?xml version="1.0" encoding="utf-8"?>
<p:tagLst xmlns:p="http://schemas.openxmlformats.org/presentationml/2006/main">
  <p:tag name="AS_UNIQUEID" val="4970"/>
</p:tagLst>
</file>

<file path=ppt/tags/tag120.xml><?xml version="1.0" encoding="utf-8"?>
<p:tagLst xmlns:p="http://schemas.openxmlformats.org/presentationml/2006/main">
  <p:tag name="AS_UNIQUEID" val="4971"/>
</p:tagLst>
</file>

<file path=ppt/tags/tag121.xml><?xml version="1.0" encoding="utf-8"?>
<p:tagLst xmlns:p="http://schemas.openxmlformats.org/presentationml/2006/main">
  <p:tag name="AS_UNIQUEID" val="4972"/>
</p:tagLst>
</file>

<file path=ppt/tags/tag122.xml><?xml version="1.0" encoding="utf-8"?>
<p:tagLst xmlns:p="http://schemas.openxmlformats.org/presentationml/2006/main">
  <p:tag name="AS_UNIQUEID" val="4973"/>
</p:tagLst>
</file>

<file path=ppt/tags/tag123.xml><?xml version="1.0" encoding="utf-8"?>
<p:tagLst xmlns:p="http://schemas.openxmlformats.org/presentationml/2006/main">
  <p:tag name="AS_UNIQUEID" val="5002"/>
</p:tagLst>
</file>

<file path=ppt/tags/tag124.xml><?xml version="1.0" encoding="utf-8"?>
<p:tagLst xmlns:p="http://schemas.openxmlformats.org/presentationml/2006/main">
  <p:tag name="AS_UNIQUEID" val="5083"/>
</p:tagLst>
</file>

<file path=ppt/tags/tag125.xml><?xml version="1.0" encoding="utf-8"?>
<p:tagLst xmlns:p="http://schemas.openxmlformats.org/presentationml/2006/main">
  <p:tag name="AS_UNIQUEID" val="5004"/>
</p:tagLst>
</file>

<file path=ppt/tags/tag126.xml><?xml version="1.0" encoding="utf-8"?>
<p:tagLst xmlns:p="http://schemas.openxmlformats.org/presentationml/2006/main">
  <p:tag name="AS_UNIQUEID" val="5084"/>
</p:tagLst>
</file>

<file path=ppt/tags/tag127.xml><?xml version="1.0" encoding="utf-8"?>
<p:tagLst xmlns:p="http://schemas.openxmlformats.org/presentationml/2006/main">
  <p:tag name="AS_UNIQUEID" val="5006"/>
</p:tagLst>
</file>

<file path=ppt/tags/tag128.xml><?xml version="1.0" encoding="utf-8"?>
<p:tagLst xmlns:p="http://schemas.openxmlformats.org/presentationml/2006/main">
  <p:tag name="AS_UNIQUEID" val="5007"/>
</p:tagLst>
</file>

<file path=ppt/tags/tag129.xml><?xml version="1.0" encoding="utf-8"?>
<p:tagLst xmlns:p="http://schemas.openxmlformats.org/presentationml/2006/main">
  <p:tag name="AS_UNIQUEID" val="5085"/>
</p:tagLst>
</file>

<file path=ppt/tags/tag130.xml><?xml version="1.0" encoding="utf-8"?>
<p:tagLst xmlns:p="http://schemas.openxmlformats.org/presentationml/2006/main">
  <p:tag name="AS_UNIQUEID" val="5009"/>
</p:tagLst>
</file>

<file path=ppt/tags/tag131.xml><?xml version="1.0" encoding="utf-8"?>
<p:tagLst xmlns:p="http://schemas.openxmlformats.org/presentationml/2006/main">
  <p:tag name="AS_UNIQUEID" val="5086"/>
</p:tagLst>
</file>

<file path=ppt/tags/tag132.xml><?xml version="1.0" encoding="utf-8"?>
<p:tagLst xmlns:p="http://schemas.openxmlformats.org/presentationml/2006/main">
  <p:tag name="AS_UNIQUEID" val="5011"/>
</p:tagLst>
</file>

<file path=ppt/tags/tag133.xml><?xml version="1.0" encoding="utf-8"?>
<p:tagLst xmlns:p="http://schemas.openxmlformats.org/presentationml/2006/main">
  <p:tag name="AS_UNIQUEID" val="4964"/>
</p:tagLst>
</file>

<file path=ppt/tags/tag134.xml><?xml version="1.0" encoding="utf-8"?>
<p:tagLst xmlns:p="http://schemas.openxmlformats.org/presentationml/2006/main">
  <p:tag name="AS_UNIQUEID" val="4964"/>
</p:tagLst>
</file>

<file path=ppt/tags/tag135.xml><?xml version="1.0" encoding="utf-8"?>
<p:tagLst xmlns:p="http://schemas.openxmlformats.org/presentationml/2006/main">
  <p:tag name="AS_UNIQUEID" val="4964"/>
</p:tagLst>
</file>

<file path=ppt/tags/tag136.xml><?xml version="1.0" encoding="utf-8"?>
<p:tagLst xmlns:p="http://schemas.openxmlformats.org/presentationml/2006/main">
  <p:tag name="AS_UNIQUEID" val="5012"/>
</p:tagLst>
</file>

<file path=ppt/tags/tag137.xml><?xml version="1.0" encoding="utf-8"?>
<p:tagLst xmlns:p="http://schemas.openxmlformats.org/presentationml/2006/main">
  <p:tag name="AS_UNIQUEID" val="5013"/>
</p:tagLst>
</file>

<file path=ppt/tags/tag138.xml><?xml version="1.0" encoding="utf-8"?>
<p:tagLst xmlns:p="http://schemas.openxmlformats.org/presentationml/2006/main">
  <p:tag name="AS_UNIQUEID" val="5014"/>
</p:tagLst>
</file>

<file path=ppt/tags/tag139.xml><?xml version="1.0" encoding="utf-8"?>
<p:tagLst xmlns:p="http://schemas.openxmlformats.org/presentationml/2006/main">
  <p:tag name="AS_UNIQUEID" val="5087"/>
</p:tagLst>
</file>

<file path=ppt/tags/tag140.xml><?xml version="1.0" encoding="utf-8"?>
<p:tagLst xmlns:p="http://schemas.openxmlformats.org/presentationml/2006/main">
  <p:tag name="AS_UNIQUEID" val="5016"/>
</p:tagLst>
</file>

<file path=ppt/tags/tag141.xml><?xml version="1.0" encoding="utf-8"?>
<p:tagLst xmlns:p="http://schemas.openxmlformats.org/presentationml/2006/main">
  <p:tag name="AS_UNIQUEID" val="1685"/>
</p:tagLst>
</file>

<file path=ppt/tags/tag142.xml><?xml version="1.0" encoding="utf-8"?>
<p:tagLst xmlns:p="http://schemas.openxmlformats.org/presentationml/2006/main">
  <p:tag name="AS_UNIQUEID" val="5017"/>
</p:tagLst>
</file>

<file path=ppt/tags/tag143.xml><?xml version="1.0" encoding="utf-8"?>
<p:tagLst xmlns:p="http://schemas.openxmlformats.org/presentationml/2006/main">
  <p:tag name="AS_UNIQUEID" val="5088"/>
</p:tagLst>
</file>

<file path=ppt/tags/tag144.xml><?xml version="1.0" encoding="utf-8"?>
<p:tagLst xmlns:p="http://schemas.openxmlformats.org/presentationml/2006/main">
  <p:tag name="AS_UNIQUEID" val="4950"/>
</p:tagLst>
</file>

<file path=ppt/tags/tag145.xml><?xml version="1.0" encoding="utf-8"?>
<p:tagLst xmlns:p="http://schemas.openxmlformats.org/presentationml/2006/main">
  <p:tag name="AS_UNIQUEID" val="4951"/>
</p:tagLst>
</file>

<file path=ppt/tags/tag146.xml><?xml version="1.0" encoding="utf-8"?>
<p:tagLst xmlns:p="http://schemas.openxmlformats.org/presentationml/2006/main">
  <p:tag name="AS_UNIQUEID" val="4952"/>
</p:tagLst>
</file>

<file path=ppt/tags/tag147.xml><?xml version="1.0" encoding="utf-8"?>
<p:tagLst xmlns:p="http://schemas.openxmlformats.org/presentationml/2006/main">
  <p:tag name="AS_UNIQUEID" val="4953"/>
</p:tagLst>
</file>

<file path=ppt/tags/tag148.xml><?xml version="1.0" encoding="utf-8"?>
<p:tagLst xmlns:p="http://schemas.openxmlformats.org/presentationml/2006/main">
  <p:tag name="AS_UNIQUEID" val="4954"/>
</p:tagLst>
</file>

<file path=ppt/tags/tag149.xml><?xml version="1.0" encoding="utf-8"?>
<p:tagLst xmlns:p="http://schemas.openxmlformats.org/presentationml/2006/main">
  <p:tag name="AS_UNIQUEID" val="4955"/>
</p:tagLst>
</file>

<file path=ppt/tags/tag150.xml><?xml version="1.0" encoding="utf-8"?>
<p:tagLst xmlns:p="http://schemas.openxmlformats.org/presentationml/2006/main">
  <p:tag name="AS_UNIQUEID" val="4956"/>
</p:tagLst>
</file>

<file path=ppt/tags/tag151.xml><?xml version="1.0" encoding="utf-8"?>
<p:tagLst xmlns:p="http://schemas.openxmlformats.org/presentationml/2006/main">
  <p:tag name="AS_UNIQUEID" val="4957"/>
</p:tagLst>
</file>

<file path=ppt/tags/tag152.xml><?xml version="1.0" encoding="utf-8"?>
<p:tagLst xmlns:p="http://schemas.openxmlformats.org/presentationml/2006/main">
  <p:tag name="AS_UNIQUEID" val="4958"/>
</p:tagLst>
</file>

<file path=ppt/tags/tag153.xml><?xml version="1.0" encoding="utf-8"?>
<p:tagLst xmlns:p="http://schemas.openxmlformats.org/presentationml/2006/main">
  <p:tag name="AS_UNIQUEID" val="4959"/>
</p:tagLst>
</file>

<file path=ppt/tags/tag154.xml><?xml version="1.0" encoding="utf-8"?>
<p:tagLst xmlns:p="http://schemas.openxmlformats.org/presentationml/2006/main">
  <p:tag name="AS_UNIQUEID" val="4960"/>
</p:tagLst>
</file>

<file path=ppt/tags/tag155.xml><?xml version="1.0" encoding="utf-8"?>
<p:tagLst xmlns:p="http://schemas.openxmlformats.org/presentationml/2006/main">
  <p:tag name="AS_UNIQUEID" val="4961"/>
</p:tagLst>
</file>

<file path=ppt/tags/tag156.xml><?xml version="1.0" encoding="utf-8"?>
<p:tagLst xmlns:p="http://schemas.openxmlformats.org/presentationml/2006/main">
  <p:tag name="AS_UNIQUEID" val="5089"/>
</p:tagLst>
</file>

<file path=ppt/tags/tag157.xml><?xml version="1.0" encoding="utf-8"?>
<p:tagLst xmlns:p="http://schemas.openxmlformats.org/presentationml/2006/main">
  <p:tag name="AS_UNIQUEID" val="5020"/>
</p:tagLst>
</file>

<file path=ppt/tags/tag158.xml><?xml version="1.0" encoding="utf-8"?>
<p:tagLst xmlns:p="http://schemas.openxmlformats.org/presentationml/2006/main">
  <p:tag name="AS_UNIQUEID" val="5076"/>
</p:tagLst>
</file>

<file path=ppt/tags/tag159.xml><?xml version="1.0" encoding="utf-8"?>
<p:tagLst xmlns:p="http://schemas.openxmlformats.org/presentationml/2006/main">
  <p:tag name="AS_UNIQUEID" val="5090"/>
</p:tagLst>
</file>

<file path=ppt/tags/tag160.xml><?xml version="1.0" encoding="utf-8"?>
<p:tagLst xmlns:p="http://schemas.openxmlformats.org/presentationml/2006/main">
  <p:tag name="AS_UNIQUEID" val="5022"/>
</p:tagLst>
</file>

<file path=ppt/tags/tag161.xml><?xml version="1.0" encoding="utf-8"?>
<p:tagLst xmlns:p="http://schemas.openxmlformats.org/presentationml/2006/main">
  <p:tag name="AS_UNIQUEID" val="5091"/>
</p:tagLst>
</file>

<file path=ppt/tags/tag162.xml><?xml version="1.0" encoding="utf-8"?>
<p:tagLst xmlns:p="http://schemas.openxmlformats.org/presentationml/2006/main">
  <p:tag name="AS_UNIQUEID" val="5024"/>
</p:tagLst>
</file>

<file path=ppt/tags/tag163.xml><?xml version="1.0" encoding="utf-8"?>
<p:tagLst xmlns:p="http://schemas.openxmlformats.org/presentationml/2006/main">
  <p:tag name="AS_UNIQUEID" val="5092"/>
</p:tagLst>
</file>

<file path=ppt/tags/tag164.xml><?xml version="1.0" encoding="utf-8"?>
<p:tagLst xmlns:p="http://schemas.openxmlformats.org/presentationml/2006/main">
  <p:tag name="AS_UNIQUEID" val="5026"/>
</p:tagLst>
</file>

<file path=ppt/tags/tag165.xml><?xml version="1.0" encoding="utf-8"?>
<p:tagLst xmlns:p="http://schemas.openxmlformats.org/presentationml/2006/main">
  <p:tag name="AS_UNIQUEID" val="5093"/>
</p:tagLst>
</file>

<file path=ppt/tags/tag166.xml><?xml version="1.0" encoding="utf-8"?>
<p:tagLst xmlns:p="http://schemas.openxmlformats.org/presentationml/2006/main">
  <p:tag name="AS_UNIQUEID" val="5028"/>
</p:tagLst>
</file>

<file path=ppt/tags/tag167.xml><?xml version="1.0" encoding="utf-8"?>
<p:tagLst xmlns:p="http://schemas.openxmlformats.org/presentationml/2006/main">
  <p:tag name="AS_UNIQUEID" val="5094"/>
</p:tagLst>
</file>

<file path=ppt/tags/tag168.xml><?xml version="1.0" encoding="utf-8"?>
<p:tagLst xmlns:p="http://schemas.openxmlformats.org/presentationml/2006/main">
  <p:tag name="AS_UNIQUEID" val="5030"/>
</p:tagLst>
</file>

<file path=ppt/tags/tag169.xml><?xml version="1.0" encoding="utf-8"?>
<p:tagLst xmlns:p="http://schemas.openxmlformats.org/presentationml/2006/main">
  <p:tag name="AS_UNIQUEID" val="5031"/>
</p:tagLst>
</file>

<file path=ppt/tags/tag170.xml><?xml version="1.0" encoding="utf-8"?>
<p:tagLst xmlns:p="http://schemas.openxmlformats.org/presentationml/2006/main">
  <p:tag name="AS_UNIQUEID" val="5095"/>
</p:tagLst>
</file>

<file path=ppt/tags/tag171.xml><?xml version="1.0" encoding="utf-8"?>
<p:tagLst xmlns:p="http://schemas.openxmlformats.org/presentationml/2006/main">
  <p:tag name="AS_UNIQUEID" val="5033"/>
</p:tagLst>
</file>

<file path=ppt/tags/tag172.xml><?xml version="1.0" encoding="utf-8"?>
<p:tagLst xmlns:p="http://schemas.openxmlformats.org/presentationml/2006/main">
  <p:tag name="AS_UNIQUEID" val="5096"/>
</p:tagLst>
</file>

<file path=ppt/tags/tag173.xml><?xml version="1.0" encoding="utf-8"?>
<p:tagLst xmlns:p="http://schemas.openxmlformats.org/presentationml/2006/main">
  <p:tag name="AS_UNIQUEID" val="5035"/>
</p:tagLst>
</file>

<file path=ppt/tags/tag174.xml><?xml version="1.0" encoding="utf-8"?>
<p:tagLst xmlns:p="http://schemas.openxmlformats.org/presentationml/2006/main">
  <p:tag name="AS_UNIQUEID" val="5036"/>
</p:tagLst>
</file>

<file path=ppt/tags/tag175.xml><?xml version="1.0" encoding="utf-8"?>
<p:tagLst xmlns:p="http://schemas.openxmlformats.org/presentationml/2006/main">
  <p:tag name="AS_UNIQUEID" val="5172"/>
</p:tagLst>
</file>

<file path=ppt/tags/tag176.xml><?xml version="1.0" encoding="utf-8"?>
<p:tagLst xmlns:p="http://schemas.openxmlformats.org/presentationml/2006/main">
  <p:tag name="AS_UNIQUEID" val="5173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水绿色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FF684D"/>
      </a:accent1>
      <a:accent2>
        <a:srgbClr val="2BB8AA"/>
      </a:accent2>
      <a:accent3>
        <a:srgbClr val="3F3F3F"/>
      </a:accent3>
      <a:accent4>
        <a:srgbClr val="3F3F3F"/>
      </a:accent4>
      <a:accent5>
        <a:srgbClr val="3F3F3F"/>
      </a:accent5>
      <a:accent6>
        <a:srgbClr val="3F3F3F"/>
      </a:accent6>
      <a:hlink>
        <a:srgbClr val="FFFFFF"/>
      </a:hlink>
      <a:folHlink>
        <a:srgbClr val="8C8C8C"/>
      </a:folHlink>
    </a:clrScheme>
    <a:fontScheme name="微软雅黑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楷体</vt:lpstr>
      <vt:lpstr>宋体</vt:lpstr>
      <vt:lpstr>Office Theme</vt:lpstr>
      <vt:lpstr>选必上第四单元 </vt:lpstr>
      <vt:lpstr>PowerPoint Presentation</vt:lpstr>
      <vt:lpstr>PowerPoint Presentation</vt:lpstr>
      <vt:lpstr>推理，是从一个或几个前提推出新结论的过程。任何一个推理都包含已知判断、新的判断和一定的推理形式。作为推理的已知判断叫前提，根据前提推出新的判断叫结论。前提与结论的关系是理由与推断、原因与结果的关系。</vt:lpstr>
      <vt:lpstr>任务一： 了解常见逻辑推理的形式</vt:lpstr>
      <vt:lpstr>三大推理形式</vt:lpstr>
      <vt:lpstr>常见推理形式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2024-09-05T01:11:57.462</cp:lastPrinted>
  <dcterms:created xsi:type="dcterms:W3CDTF">2024-09-04T17:11:57Z</dcterms:created>
  <dcterms:modified xsi:type="dcterms:W3CDTF">2024-09-04T17:11:58Z</dcterms:modified>
</cp:coreProperties>
</file>