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A455A1-84D2-45ED-9BBE-6773E1F3D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70E057-F485-4D10-B876-08EBC58302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A4C324-2C8B-4D06-A460-E91767DD99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1227C9-8890-4C98-B4BB-D175E5A148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4B46F2-B271-4824-BD31-A4F190B61F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5AB943-2DEA-457B-A161-4D451054B7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4B3B85-371B-4241-897E-9CACFED6B7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17728A-4721-424F-8774-BA9E747880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57ECF3-AB60-434B-9989-3061527778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E03DC6-3C3F-4744-A36C-7DC89788AC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AF81CB-181F-462E-BAD3-E9F3EF1492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0403604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危化品特种作业人员安全操作化学品溢散处理方法</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危化品特种作业概述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化学品溢散原因及危害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现场应急处置方法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溢散物处理流程与技巧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个人防护装备选择与使用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总结反思与提高建议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危化品特种作业概述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56" r="1225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根据《危险化学品目录》，将危化品分为爆炸品、压缩气体和液化气体、易燃液体、易燃固体、自燃物品和遇湿易燃物品、氧化剂和有机过氧化物、毒害品和感染性物品、放射性物品、腐蚀品等类别。</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职责</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严格遵守安全生产规章制度和操作规程，服从管理，正确佩戴和使用劳动防护用品，接受安全生产教育和培训，掌握本职工作所需的安全生产知识等。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具备相应的文化程度、工作经历和专业技能，经过专门的安全技术培训并考核合格，取得《中华人民共和国特种作业操作证》后，方可上岗作业。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特种作业人员职责与要求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813" r="268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安全操作规范</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包括作业前检查、作业中监控和作业后清理等环节。作业前应对设备、工具等进行检查，确保完好无损；作业中应严格遵守操作规程，不得违章操作；作业后应及时清理现场，消除安全隐患。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危化品特种作业涉及高风险领域，一旦发生事故后果严重。因此，严格遵守安全操作规范对于保障人员生命安全和企业财产安全具有重要意义。同时，这也是企业社会责任的体现，有助于提高企业形象和声誉。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安全操作规范及重要性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化学品溢散原因及危害</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设备老化、损坏或维护不当可能导致化学品泄漏。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设备故障</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作业人员操作不当，如阀门未关紧、管道连接不牢固等，引发化学品溢散。</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操作失误</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化学品包装容器破损或密封不严，造成化学品泄漏。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包装破损</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溢散原因分析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化学品溢散可能对土壤、水源和空气造成污染，破坏生态平衡。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环境污染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292" r="16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人员伤害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292" r="16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火灾爆炸风险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接触溢散化学品可能导致皮肤、眼睛刺激、中毒等危害，严重时甚至危及生命。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部分化学品具有易燃易爆特性，溢散后可能引发火灾或爆炸事故。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溢散对环境和人员危害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792" r="97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加强设备维护</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提高操作技能</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完善包装管理</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建立应急机制</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预防措施与建议</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定期检查、维护和更新设备，确保其处于良好状态。</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采用符合标准的包装容器，确保密封严实，防止破损。</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加强作业人员培训，提高安全意识和操作技能水平。</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制定应急预案，配备必要的应急设施和器材，以便在发生溢散时迅速响应。</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现场应急处置方法</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303" r="3130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092" r="3309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在发生化学品溢散时，特种作业人员应立即停止当前作业，切断事故源，避免事故扩大。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停止作业</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迅速向应急管理部门报告，说明事故情况、地点、涉及化学品种类和数量等信息，请求救援。</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报警</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立即停止作业并报警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根据事故现场情况，及时疏散可能受到影响的周边人员，确保人员安全。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在事故现场周围设置警戒线或警戒标志，禁止无关人员进入，防止发生次生事故。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疏散人员，设置警戒区域</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设置警戒区域</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疏散人员</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https://d.book118.com/648004036046006027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2024-09-05T04:07:44.595</cp:lastPrinted>
  <dcterms:created xsi:type="dcterms:W3CDTF">2024-09-04T20:07:44Z</dcterms:created>
  <dcterms:modified xsi:type="dcterms:W3CDTF">2024-09-04T20:07:46Z</dcterms:modified>
</cp:coreProperties>
</file>