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9C57B-53F9-4778-ABD2-D50E535D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53431-4F11-457B-A00C-2164D4B3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1266-B345-4449-AE71-54E77F69C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4F08B-275A-4C17-8B67-9B4CEA25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BBDC78-90B5-43BE-A6B6-50654D4C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851FE-3C1A-4EE3-AE46-E94CB3C9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009A1-45E8-4424-BABC-8459AB57E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76C6D-DD80-4ACF-8F6D-D5BBD743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C6D48-55BF-4D00-A20E-48FEC4BA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E293-7C85-4771-966B-44FDDF04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A14F6-0D79-4047-B9E7-18B78BB0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4041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沟通技巧的实用培训策略与技巧分享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提问与反馈技巧培训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针对不同人群沟通技巧培训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10" r="34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32" r="249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沟通是建立人际关系、解决问题、达成共识、推动工作的重要手段，对于个人和组织的发展至关重要。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66" b="119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94" r="138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" r="30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417" r="174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有效沟通特征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有效沟通要求信息清晰明确，避免模棱两可和歧义。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有效沟通要求信息准确无误，避免误导和误解。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有效沟通要求信息及时传递，避免延误和错过时机。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有效沟通要求双方互动交流，避免单向灌输和被动接受。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双向性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沟通障碍包括语言障碍、文化障碍、心理障碍、环境障碍等，这些障碍会影响信息的传递和理解，导致沟通不畅或失败。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解决沟通障碍的方法包括提高语言能力、了解文化背景、调整心态、改善环境等，同时还需要注重倾听、表达清晰、保持耐心和尊重他人等沟通技巧的运用。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通过倾听，可以更好地理解对方的观点、情感和需求，从而建立更好的沟通关系。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54" b="175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倾听是获取信息的重要途径，可以帮助我们了解对方的想法、意见和反馈。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通过倾听，我们可以更好地了解问题的本质和对方的立场，从而更有效地解决问题。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倾听在沟通中作用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在倾听时，要集中注意力，避免分心或打断对方。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通过点头、微笑、重复对方说的话等方式，给予对方积极的反馈，表明自己在认真倾听。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在倾听过程中，可以适时地提出问题或表达自己的观点，以更深入地了解对方的想法和需求。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深入询问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在对方发言时，不要急于打断或表达自己的观点，而是要给予对方充分的时间来表达自己的想法。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不要假设自己已经了解了对方的观点或需求，而是要通过倾听来确认和澄清。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不要假设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在倾听过程中，要保持冷静和客观，不要因为对方的言辞或情绪而受到影响。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在表达前确定要传达的核心信息，确保言简意赅。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按照时间、空间或重要性等顺序组织观点，便于听众理解。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选择具体、生动的词汇，避免模糊和歧义。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保持开放、自然的肢体动作，与听众建立良好互动。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以积极、自信的语气表达观点，增强说服力。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避免消极语气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避免使用抱怨、指责等消极语气，以免引起反感。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54" r="1755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恰当运用语气和肢体语言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不使用攻击性语言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避免使用侮辱、攻击性的言辞，保持友善和尊重。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不一味追求自我表现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在表达中关注听众需求，避免一味炫耀自我或忽视他人感受。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不打断他人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尊重他人发言权，避免打断别人的发言。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避免表达中常见误区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https://d.book118.com/648004041133006036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2024-09-16T10:13:32.803</cp:lastPrinted>
  <dcterms:created xsi:type="dcterms:W3CDTF">2024-09-16T02:13:32Z</dcterms:created>
  <dcterms:modified xsi:type="dcterms:W3CDTF">2024-09-16T02:13:35Z</dcterms:modified>
</cp:coreProperties>
</file>