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3CF86-C327-4718-8618-E5E62CC3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F004D-9831-40F7-BEDD-47D2F024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DBAAB-3705-4053-91F0-382ABEE6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CF9D7-D3F9-4417-B1B0-EEBCE13F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EF227-7722-4D3F-8478-72A3A362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F7351-35E8-448D-A770-95005EB4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1C4B9-CD45-4925-8238-A8657C5A5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B48D7-EC4C-4E67-97E2-B967972B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F5B15-5727-42FE-AEDF-85D3C1D4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A369-D955-4E0B-AC85-F809DE35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4DE22-4EE8-4B2F-B474-F9F8210B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4057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使用Bioperl模块作数据分析课件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Bioperl模块简介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序列比对与注释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基因表达谱分析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代谢组学数据分析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Bioperl模块简介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Bioperl是一个开源的、面向对象的Perl模块集合，专为生物信息学应用而设计。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Bioperl提供了一系列用于解析、处理和分析生物数据的工具，包括序列分析、基因注释、蛋白质结构预测等。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Bioperl定义与功能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Bioperl定义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Bioperl项目始于1998年，旨在提供一个统一的接口来处理生物信息学数据。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随着生物信息学领域的快速发展，Bioperl不断扩展其功能，吸引了越来越多的开发者和用户。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如今，Bioperl已经成为生物信息学领域最受欢迎的开源项目之一，提供了丰富的模块和工具来支持各种生物数据分析任务。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Bioperl发展历程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Bioperl可用于基因组组装、基因注释、SNP分析等任务。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蛋白质组学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系统生物学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Bioperl支持RNA-Seq数据分析，包括读段质量控制、基因表达量计算等。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Bioperl可用于蛋白质序列分析、结构预测、蛋白质相互作用网络构建等。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Bioperl提供了多种工具来整合和分析多组学数据，以揭示生物系统的复杂性和调控机制。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Bioperl应用领域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支持FASTA、GenBank、EMBL、SWISSPROT等多种生物信息学常用的序列数据格式。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支持GFF、BED等注释和特征数据格式，用于描述基因、转录本、变异等生物特征。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支持表达谱、芯片数据等高通量实验数据的导入。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通过读取本地文件或网络文件，将数据导入到Bioperl对象中。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文件导入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支持从生物信息学数据库（如NCBI、Ensembl等）中直接导入数据。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数据库导入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提供API接口，允许用户通过编程方式导入数据。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API导入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去除重复、无效或错误的数据，保证数据质量。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将数据从一种格式转换为另一种格式，以满足不同分析需求。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对数据进行标准化处理，消除量纲影响，使数据具有可比性。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通过数学变换改变数据的分布或特性，以适应特定的分析方法。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数据清洗与转换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序列比对与注释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HMMER算法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一种基于隐马尔可夫模型（HMM）的序列比对工具，用于搜索和注释蛋白质序列中的功能域。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BLAST算法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一种基于局部比对算法的序列比对工具，用于在数据库中快速搜索相似序列。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Smith-Waterman算法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一种基于动态规划的全局比对算法，用于比对两个序列并找出最优比对结果。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序列比对算法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GenBank格式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一种常用的生物信息学数据格式，用于存储基因序列及其注释信息。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EMBL格式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欧洲分子生物学实验室（EMBL）开发的数据格式，用于存储核苷酸序列及其注释信息。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Swiss-Prot格式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一种经过人工校验的蛋白质序列数据库，提供详细的蛋白质注释信息。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注释信息获取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序列比对图形化展示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使用图形化工具将序列比对结果以直观的方式展示出来，便于分析和比较。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比对结果统计分析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对比对结果进行统计分析，包括相似度、保守性、突变位点等信息的计算和展示。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多序列比对可视化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针对多个序列的比对结果，使用可视化工具展示其共性和差异，便于分析和比较不同序列之间的关系。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比对结果可视化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基因表达谱分析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如GEO（Gene Expression Omnibus）、ArrayExpress等，提供大量基因表达谱数据。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公共数据库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通过高通量测序技术，如RNA-Seq，获得基因表达谱数据。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实验产生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基因表达谱数据来源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https://d.book118.com/648004057140006035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2024-09-14T22:43:14.076</cp:lastPrinted>
  <dcterms:created xsi:type="dcterms:W3CDTF">2024-09-14T14:43:14Z</dcterms:created>
  <dcterms:modified xsi:type="dcterms:W3CDTF">2024-09-14T14:43:15Z</dcterms:modified>
</cp:coreProperties>
</file>