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4CF31-AB5A-420F-A9A5-B98678310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DEE36-D63B-4F06-A03A-F1859F648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E766A-938D-4397-AA51-0886DEC54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EB212-7E8A-405B-B640-3BE6D7157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82336C-3EBE-4A63-81FC-CEE283673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AB72A7-05D9-4AC5-B373-5EBF6F000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C6A93-6EE4-44BD-9FC3-3C7954EC2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E8496-4483-4440-990A-4005CC933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06CA2-AE94-423B-86A8-8A72C12B9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4A026-0D32-4F1A-BA18-864D228FE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B0BA3-D5FC-489E-B5EC-8159140D8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413611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素质测评在人才选拔中的重要性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素质测评方法与技术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素质测评在人才选拔中应用现状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素质测评对人才选拔影响分析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15" r="2361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人才竞争日益激烈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随着全球化和知识经济的发展，人才成为企业和社会发展的核心资源，人才选拔的准确性和有效性对于组织成功至关重要。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传统选拔方法的局限性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传统的选拔方法往往过于依赖学历、经验和技能等显性因素，而忽视了潜力、创新能力和团队协作等隐性素质，难以满足现代组织对多元化和复合型人才的需求。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素质测评的兴起与发展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素质测评作为一种科学、客观、全面的选拔方法，逐渐受到企业和社会的重视，成为提高人才选拔质量和效率的重要手段。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素质测评定义及目的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素质测评是指通过一系列科学的方法和手段，对个体的内在素质（如能力、个性、动机等）进行测量和评估的过程。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识别个体的优势和潜力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通过测评，发现个体的特长和潜在能力，为人才选拔和培养提供科学依据。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预测个体未来的工作表现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根据测评结果，预测个体在特定工作岗位上的表现和发展趋势，提高选拔的准确性。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促进个体的自我认知和发展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通过测评反馈，帮助个体了解自己的优势和不足，明确发展方向，实现自我提升。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素质测评方法与技术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通过一系列标准化的智力测试题目，评估个体的智力水平和思维能力。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智力测验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73" r="21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人格测验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670" b="1167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能力倾向测验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采用问卷、量表等形式，测量个体的人格特质，如情绪稳定性、外向性、责任心等。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预测个体在特定领域内的潜在能力，如语言能力、数学能力、空间能力等。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心理测验法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结构化面试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遵循固定的程序和提问方式，确保面试的公正性和客观性。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非结构化面试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灵活提问，深入了解应聘者的经验、技能和潜力。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行为面试法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通过询问应聘者过去的行为和经历，预测其在未来工作中的表现。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文件筐测验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模拟实际工作环境，要求应聘者处理一系列文件和任务，评估其计划、组织和协调能力。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无领导小组讨论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将应聘者分组进行讨论，观察其在团队中的表现、沟通能力和领导力。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让应聘者扮演特定角色，处理模拟的工作场景中的问题，评估其应变能力和人际交往能力。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评价中心技术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体检与心理健康评估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通过体检和心理健康测试，了解应聘者的身体状况和心理素质。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从上级、下级、同事等多个角度收集对应聘者的评价，全面了解其工作表现和人际关系。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对应聘者的教育背景、工作经历等进行核实，确保其提供的信息真实可靠。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430" b="1543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素质测评在人才选拔中应用现状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测评结果与选拔决策相结合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企业内部选拔中，素质测评结果往往作为选拔决策的重要参考依据。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测评工具多样化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企业内部选拔中，素质测评工具的应用逐渐多样化，包括心理测验、面试、评价中心技术等。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测评内容全面化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企业内部选拔越来越注重对员工能力的全面评估，包括知识、技能、能力、态度等多个方面。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企业内部选拔应用情况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在校园招聘中，企业往往通过笔试、面试等方式对大学生的素质进行测评，以选拔符合企业需求的人才。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校园招聘中的素质测评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社会招聘中，企业更加注重应聘者的实际工作经验和综合素质，因此素质测评的内容和方式也更加灵活多样。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社会招聘中的素质测评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无论是校园招聘还是社会招聘，素质测评结果都为企业提供了关于应聘者能力和潜力的重要信息，有助于企业做出更准确的选拔决策。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测评结果的参考价值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校园招聘及社会招聘应用情况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https://d.book118.com/648004136115006045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2024-09-26T08:43:28.812</cp:lastPrinted>
  <dcterms:created xsi:type="dcterms:W3CDTF">2024-09-26T00:43:28Z</dcterms:created>
  <dcterms:modified xsi:type="dcterms:W3CDTF">2024-09-26T00:43:30Z</dcterms:modified>
</cp:coreProperties>
</file>