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16D251-74F3-4E8F-8B4B-7BAB37B49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2669F1-4962-41B9-B479-9ABA120C9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D37045-0AC7-4B0A-BE6C-A99208D65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44F9B6-A0F8-4A68-875D-5E2AC6CF2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A29CBF-3E0A-464D-A4BB-9E095CFFAF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8326ED-3219-4028-B84F-39B362130B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1635AD-3CB3-4961-8566-084DF7C9E3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B7C48-C1F9-413E-AC7A-82B545181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9AEAB-DF0F-414B-8ADC-C631E0731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0DAB3-F0BE-49AD-B474-8FFB5916E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1B015-0A9A-4E9F-9320-7F7F21C3A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07011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社会营销观念提出者</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社会营销观念的起源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社会营销观念的核心内容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社会营销观念的影响和应用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社会营销观念提出者的思想与实践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社会营销观念是一种将营销原理应用于社会公益事业的方法，旨在通过商业手段推动社会进步和解决社会问题。这一观念的提出者是杰拉尔德·蔡格尼克（Gerald Zaltman）和菲利普·科特勒（Philip Kotler）。</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蔡格尼克是一位市场营销学教授，科特勒则是现代营销学之父，他们的合作使得社会营销观念得以形成并传播开来。</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激发听众对社会公益事业和商业行为的思考，促进跨领域的合作与创新。</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通过介绍社会营销观念的提出者，了解这一观念的起源和发展。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探讨社会营销观念在当今社会的重要性和应用价值。</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社会营销观念的起源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随着工业化和城市化的发展，社会问题逐渐凸显，如环境污染、资源浪费等。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社会问题的凸显</a:t>
            </a:r>
          </a:p>
        </p:txBody>
      </p:sp>
      <p:pic>
        <p:nvPicPr>
          <p:cNvPr id="5" name="Picture 5"/>
          <p:cNvPicPr>
            <a:picLocks noChangeAspect="1"/>
          </p:cNvPicPr>
          <p:nvPr/>
        </p:nvPicPr>
        <p:blipFill>
          <a:blip r:embed="rId2"/>
          <a:srcRect l="13379" r="1337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传统营销观念以消费者需求为导向，难以解决社会问题，因此需要新的营销观念来应对。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传统营销的局限性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学术界开始关注营销与社会的关系，研究如何通过营销手段解决社会问题。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学术研究的推动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起源背景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萌芽阶段</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20世纪初，一些学者开始探讨营销与社会的关系，提出了“公益营销”等概念。</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20世纪中叶，社会营销观念逐渐形成，强调企业应以社会责任为导向，通过营销手段解决社会问题。</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德国社会学家，提出了“公益营销”概念，强调企业应通过营销手段为社会做出贡献。</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美国营销学家，将社会营销观念引入美国，并推动了其在美国的发展。他认为企业应以社会责任为导向，通过营销手段解决社会问题。</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美国营销学家，提出了“社会营销”概念，强调企业应以社会利益为导向，通过营销手段实现社会目标。他认为企业应将社会责任纳入其战略规划中。</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发展阶段</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菲利普·科特勒</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杰拉尔德·查特曼</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弗雷德里克·韦伯</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早期发展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社会营销观念的核心内容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社会营销观念是一种将营销策略与公共利益相结合的观念，旨在通过满足消费者需求来实现商业目标的同时，推动社会进步和可持续发展。</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关注公共利益</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社会营销观念关注整个社会的福祉，而不仅仅是单个消费者或目标受众的利益。</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可持续发展的视角</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社会营销观念强调企业在营销活动中要考虑资源的可持续利用和环境的保护，以实现长期的发展。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强调社会责任感</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社会营销观念要求企业在营销活动中考虑社会和环境的长期影响，而不仅仅是追求短期商业利益。</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利益相关者的参与和共赢</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社会营销观念强调与利益相关者建立合作关系，实现共赢，而不仅仅是追求企业自身的利益。</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社会责任和公共利益优先</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在制定营销策略时，社会营销观念要求企业优先考虑社会责任和公共利益，而不是仅仅追求短期的销售业绩。</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社会价值与商业目标的结合</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社会营销观念的核心是将社会价值和商业目标相结合，通过满足消费者需求来实现商业成功，同时推动社会的进步和发展。</a:t>
            </a:r>
          </a:p>
        </p:txBody>
      </p:sp>
      <p:pic>
        <p:nvPicPr>
          <p:cNvPr id="8" name="Picture 8"/>
          <p:cNvPicPr>
            <a:picLocks noChangeAspect="1"/>
          </p:cNvPicPr>
          <p:nvPr/>
        </p:nvPicPr>
        <p:blipFill>
          <a:blip r:embed="rId2"/>
          <a:srcRect l="18750" r="1875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核心理念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传统营销观念：传统营销观念主要关注消费者需求和市场竞争，通过产品、价格、促销和地点等手段实现销售目标，而较少考虑社会和环境的影响。</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社会营销观念与传统营销观念的差异</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传统营销观念注重消费者个体需求，而社会营销观念关注整个社会的需求和公共利益。</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传统营销观念以竞争为导向，而社会营销观念强调合作与共赢。</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传统营销观念以短期的销售业绩为目标，而社会营销观念追求长期的社会价值和可持续发展。</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05</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与传统营销观念的对比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社会营销观念的影响和应用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https://d.book118.com/648007011132006042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2024-09-22T04:11:58.500</cp:lastPrinted>
  <dcterms:created xsi:type="dcterms:W3CDTF">2024-09-21T20:11:58Z</dcterms:created>
  <dcterms:modified xsi:type="dcterms:W3CDTF">2024-09-21T20:12:00Z</dcterms:modified>
</cp:coreProperties>
</file>