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3382913-5DBF-4547-A392-8423426D875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1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4C6CB-AE08-46BE-94EA-E2433FA69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2F72E-8B3A-45A2-941D-122BF025E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428AD-3CFD-4F99-B3BE-BA4AC9165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27AB1-7101-4840-8A42-1AF9718CF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A40DCA-254D-4E56-917D-A13CBB938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3DB5D-BC8E-47B2-B92A-5E9BD50E6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9D985-98D6-4FE0-A0D7-3A67E9580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77430-4EF4-49AF-8B0F-9FC0CE653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036D1-7F3F-462C-9D59-90B78353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0AACA-13E6-4F73-B1AF-D0869B117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ACDCA-D651-4F20-ADEF-70299B95F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9936055-19C9-42DB-B888-A4AA7744921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8511E1D-C7F9-444E-9F2C-33E185219E4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7017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5052240" y="2875680"/>
            <a:ext cx="7139520" cy="3644640"/>
          </a:xfrm>
          <a:prstGeom prst="rect">
            <a:avLst/>
          </a:prstGeom>
          <a:ln w="0">
            <a:noFill/>
          </a:ln>
        </p:spPr>
      </p:pic>
      <p:pic>
        <p:nvPicPr>
          <p:cNvPr id="74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693600"/>
            <a:ext cx="12191760" cy="3164040"/>
          </a:xfrm>
          <a:prstGeom prst="rect">
            <a:avLst/>
          </a:prstGeom>
          <a:ln w="0">
            <a:noFill/>
          </a:ln>
        </p:spPr>
      </p:pic>
      <p:pic>
        <p:nvPicPr>
          <p:cNvPr id="75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95520" cy="2001600"/>
          </a:xfrm>
          <a:prstGeom prst="rect">
            <a:avLst/>
          </a:prstGeom>
          <a:ln w="0">
            <a:noFill/>
          </a:ln>
        </p:spPr>
      </p:pic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人事行政部门工作总结报告内容指引示范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988200" y="424368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人事行政部门工作总结报告内容指引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人事招聘管理总结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员工培训管理总结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绩效考核管理总结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人事关系协调总结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福利制度管理总结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8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8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人事行政部门工作总结报告内容指引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人事行政部门在企业中起着至关重要的作用，负责管理人力资源、维护员工关系等。本报告旨在对人事行政部门的工作进行总结和分析，为未来工作提供指引。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人事招聘管理总结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招聘效率分析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人才招聘工作回顾与总结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优化招聘流程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招聘流程改进建议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建立人才储备池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人才储备和人才引进策略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员工培训管理总结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培训覆盖率统计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培训计划执行情况分析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员工满意度调查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培训成效评估和反馈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个性化培训方案制定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培训制度优化建议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4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绩效考核管理总结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绩效考核是激励员工、提升团队绩效的重要手段，需根据具体指标制定科学的考核方案。本节将回顾绩效考核制度，分析指标，并提出个人及团队绩效提升策略。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3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人事关系协调总结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员工投诉处理情况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员工关系维护与处理情况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团队活动策划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团队建设与文化塑造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纠纷调解方案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人事纠纷解决策略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4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福利制度管理总结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员工福利普及情况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福利政策完善与调整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员工反馈数据分析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员工福利满意度调查结果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福利方案更新策略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福利方案优化建议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156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157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人事招聘管理总结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2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63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招聘工作总结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分析今年招聘计划的完成情况，总结成功与失败因素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今年招聘计划完成情况分析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评估招聘渠道的效果，找出最有效的渠道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招聘渠道效果评估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识别招聘流程中存在的问题，并提出改进建议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招聘流程问题与改进建议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75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内部晋升与外部引进效果比较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比较内部晋升和外部引进人才的效果，找出优势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人才储备规划与实施建议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制定人才储备规划，并提出实施建议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人才储备总结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人才库建设情况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分析人才库的建设情况，发现潜在人才储备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9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91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招聘费用控制总结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分析招聘费用预算执行情况，提出优化策略，平衡招聘效率与成本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7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99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招聘数据分析与展望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对招聘数据进行详细分析，找出关键指标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招聘数据统计分析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根据数据分析提出招聘策略调整的建议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招聘策略调整建议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预测未来招聘趋势，提前做好准备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未来招聘趋势预测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2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13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招聘趋势分析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分析人才市场的变化趋势，把握发展方向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人才市场变化趋势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探讨社会招聘政策对企业招聘的影响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社会招聘政策影响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分析技术发展对招聘方式和需求的影响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技术发展对招聘影响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5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员工流失原因分析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分析员工流失的原因，提出留住人才的建议，确保企业的稳定发展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8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229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230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231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23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员工培训管理总结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6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37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培训计划总结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评估培训计划的实际执行情况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培训计划执行情况评估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探讨培训内容和方式的多样化对员工学习的影响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培训内容与方式的多样性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针对现有培训计划提出改进建议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7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培训成效数据分析与应用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分析员工培训数据，探讨如何应用于实际工作中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培训成效提升策略建议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提出针对培训成效提升的策略建议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培训成效评估总结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员工培训效果评估方法探讨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介绍各种员工培训效果评估方法的优缺点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3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65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培训资源管理总结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分析当前培训资源配置的合理性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培训资源配置合理性分析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探讨如何实现培训资源的共享和互动推广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培训资源共享与互动推广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比较内部培训与外部培训的优劣，并给出选择建议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内训与外训的比较与选择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7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7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培训需求调查总结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总结员工培训需求调查所得结论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员工培训需求调查结论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分析员工培训需求的变化趋势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培训需求变化趋势分析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提出针对员工培训需求定制的建议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培训需求定制建议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9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9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91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员工培训效果评估方法探讨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员工培训效果评估是确保培训有效性的重要环节，通过科学的评估方法可以及时发现问题并进行改进，提高培训的实际效果。在评估过程中，应该综合考虑定量和定性指标，以全面了解培训效果的情况。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97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98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培训成效数据分析与应用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收集员工培训数据，并进行整理和分析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数据收集与整理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利用培训数据指导员工绩效提升和知识普及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数据应用实践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根据数据分析结果，及时反馈并改进培训方案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结果反馈与改进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8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0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10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培训需求定制建议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岗位、不同层级的员工，应该提供个性化的培训需求定制方案，结合员工的实际工作需要和个人发展规划，制定详细的培训计划和方案。定制化的培训能够更好地满足员工的学习需求，提高培训的针对性和有效性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31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31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31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31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绩效考核管理总结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0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2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22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32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绩效考核制度总结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在绩效考核制度总结中，需要回顾过去的绩效考核制度设计，评估绩效考核指标体系的有效性，并提出优化绩效考核流程的建议。通过对过去工作的总结，可以为未来的工作提供指导和改进方向。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https://d.book118.com/648007017001006046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27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人事行政部门工作总结报告内容指引示范</vt:lpstr>
      <vt:lpstr>目录</vt:lpstr>
      <vt:lpstr>第1章 人事行政部门工作总结报告内容指引</vt:lpstr>
      <vt:lpstr> </vt:lpstr>
      <vt:lpstr>人事招聘管理总结</vt:lpstr>
      <vt:lpstr>员工培训管理总结</vt:lpstr>
      <vt:lpstr> </vt:lpstr>
      <vt:lpstr>人事关系协调总结</vt:lpstr>
      <vt:lpstr>福利制度管理总结</vt:lpstr>
      <vt:lpstr>第2章 人事招聘管理总结</vt:lpstr>
      <vt:lpstr>招聘工作总结</vt:lpstr>
      <vt:lpstr>人才储备总结</vt:lpstr>
      <vt:lpstr> </vt:lpstr>
      <vt:lpstr>招聘数据分析与展望</vt:lpstr>
      <vt:lpstr>招聘趋势分析</vt:lpstr>
      <vt:lpstr>员工流失原因分析</vt:lpstr>
      <vt:lpstr>第3章 员工培训管理总结</vt:lpstr>
      <vt:lpstr>培训计划总结</vt:lpstr>
      <vt:lpstr>培训成效评估总结</vt:lpstr>
      <vt:lpstr>培训资源管理总结</vt:lpstr>
      <vt:lpstr>培训需求调查总结</vt:lpstr>
      <vt:lpstr> </vt:lpstr>
      <vt:lpstr>培训成效数据分析与应用</vt:lpstr>
      <vt:lpstr>培训需求定制建议</vt:lpstr>
      <vt:lpstr>第四章 绩效考核管理总结</vt:lpstr>
      <vt:lpstr>绩效考核制度总结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2024-09-26T16:42:44.428</cp:lastPrinted>
  <dcterms:created xsi:type="dcterms:W3CDTF">2024-09-26T08:42:44Z</dcterms:created>
  <dcterms:modified xsi:type="dcterms:W3CDTF">2024-09-26T08:42:46Z</dcterms:modified>
</cp:coreProperties>
</file>