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56759-93C2-4283-9699-62EA8FD9D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7CF82-7FC8-4694-A21D-F979F22B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8A22D-56BA-4232-AEFB-72E472EB5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0BD46-2293-462A-B788-55643B7FC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49B82E-8176-48CA-9DC4-A012D2D8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09D20-BC87-45E3-B94F-0DD82D873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0B8E90-0662-4948-836C-4AF36F2CE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C29F5-8CA6-4D73-8D3B-3F5FE9614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918DE-CE82-4D04-BD23-29D2ADA0C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BB08C-AC12-4BBE-97FD-F5322BE1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5F8A5-B185-4381-AE3A-88371E355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07075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会计信息系统基本理论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会计信息系统的主要模块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会计信息系统的基础理论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会计信息系统（AIS）是一个利用计算机软硬件技术，对各种会计数据进行收集、存储、处理和传输，完成会计核算和管理职能，并提供财务信息为决策服务的系统。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收集、整理和记录企业的经济业务数据。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将收集的数据按照一定的方式存储在数据库中，以便后续处理和分析。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对存储的数据进行加工、计算、分类和汇总等处理，生成财务报表和其他财务信息。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信息提供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向企业内部管理者和外部利益相关者提供财务报表、管理报告和其他财务信息，支持决策制定。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以纸质账簿为基础，手工完成会计信息的收集、记录、计算和报告等过程。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手工会计阶段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利用计算机技术实现会计数据的自动化处理，但仍需人工干预。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会计电算化阶段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实现会计信息的全面数字化，支持远程处理和实时监控等功能。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会计信息化阶段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利用人工智能、大数据等技术，实现会计信息的自动化分析、预测和决策支持。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智能化阶段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自动化处理大量数据，减少手工操作，提高工作效率。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提高信息质量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促进企业现代化管理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减少人为错误和舞弊，提高会计信息的质量和可靠性。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提供及时、准确的财务信息，支持企业决策制定和管理控制。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推动企业实现数字化转型，提升现代化管理水平。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会计信息系统的重要性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会计信息系统的主要模块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账务处理模块是会计信息系统中的核心模块，主要负责日常的账务处理工作，包括凭证录入、审核、过账、结账等。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该模块通常与其他模块集成，如报表模块、工资模块、固定资产模块等，以实现数据共享和自动化处理。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账务处理模块的功能还包括对账、查账、数据查询等，以支持日常的财务管理和决策分析。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报表模块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报表模块是会计信息系统中的重要组成部分，主要负责生成各种财务报表和分析报告。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该模块可以根据用户需求自定义报表格式和内容，支持多种数据来源和计算方式，以满足不同管理层的需求。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报表模块还提供数据分析和可视化功能，帮助用户更好地理解和分析财务数据。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工资模块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工资模块是会计信息系统中的一个重要模块，主要负责工资核算、发放和报税等工作。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该模块可以根据企业实际情况自定义工资项目、计算公式和发放方式，支持批量处理和自动化核算。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工资模块还提供数据分析功能，帮助企业更好地管理和规划人力资源。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固定资产模块是会计信息系统中的一个重要模块，主要负责固定资产的购置、折旧、处置等管理工作。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该模块可以对固定资产进行分类、编号、折旧方法选择等基础设置，支持资产卡片管理、折旧计算和报表生成等功能。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固定资产模块还提供数据查询和分析功能，帮助企业更好地管理和规划固定资产投资。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固定资产模块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采购模块是会计信息系统中的一个重要模块，主要负责采购订单管理、采购入库和应付账款管理等业务。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该模块可以与供应商管理、库存管理、物流管理等模块集成，实现采购业务的全程跟踪和管理。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采购模块还提供数据分析功能，帮助企业更好地管理和优化采购流程。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采购模块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销售模块是会计信息系统中的一个重要模块，主要负责销售订单管理、销售出库和应收账款管理等业务。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该模块可以与客户关系管理、库存管理、物流管理等模块集成，实现销售业务的全程跟踪和管理。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销售模块还提供数据分析功能，帮助企业更好地管理和优化销售流程。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库存模块是会计信息系统中的一个重要模块，主要负责库存商品的进销存管理、库存预警和库存盘点等业务。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库存模块还提供数据分析功能，帮助企业更好地管理和优化库存结构。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该模块可以与采购、销售、生产等模块集成，实现库存的实时更新和管理。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https://d.book118.com/648007075140006036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2024-09-16T11:46:58.396</cp:lastPrinted>
  <dcterms:created xsi:type="dcterms:W3CDTF">2024-09-16T03:46:58Z</dcterms:created>
  <dcterms:modified xsi:type="dcterms:W3CDTF">2024-09-16T03:47:00Z</dcterms:modified>
</cp:coreProperties>
</file>